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Lora" charset="1" panose="00000500000000000000"/>
      <p:regular r:id="rId40"/>
    </p:embeddedFont>
    <p:embeddedFont>
      <p:font typeface="The Seasons" charset="1" panose="00000000000000000000"/>
      <p:regular r:id="rId41"/>
    </p:embeddedFont>
    <p:embeddedFont>
      <p:font typeface="Open Sans" charset="1" panose="020B0606030504020204"/>
      <p:regular r:id="rId42"/>
    </p:embeddedFont>
    <p:embeddedFont>
      <p:font typeface="Lora Bold" charset="1" panose="00000800000000000000"/>
      <p:regular r:id="rId43"/>
    </p:embeddedFont>
    <p:embeddedFont>
      <p:font typeface="Open Sans Bold" charset="1" panose="020B0806030504020204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9.png" Type="http://schemas.openxmlformats.org/officeDocument/2006/relationships/image"/><Relationship Id="rId6" Target="../media/image2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https://github.com/luciaaroca/proyecto_SQL_G3.git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328731" cy="10287000"/>
            <a:chOff x="0" y="0"/>
            <a:chExt cx="24438307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38307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438307">
                  <a:moveTo>
                    <a:pt x="0" y="0"/>
                  </a:moveTo>
                  <a:lnTo>
                    <a:pt x="24438307" y="0"/>
                  </a:lnTo>
                  <a:lnTo>
                    <a:pt x="2443830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429881" y="7647380"/>
              <a:ext cx="3733462" cy="2423356"/>
            </a:xfrm>
            <a:custGeom>
              <a:avLst/>
              <a:gdLst/>
              <a:ahLst/>
              <a:cxnLst/>
              <a:rect r="r" b="b" t="t" l="l"/>
              <a:pathLst>
                <a:path h="2423356" w="3733462">
                  <a:moveTo>
                    <a:pt x="0" y="0"/>
                  </a:moveTo>
                  <a:lnTo>
                    <a:pt x="3733463" y="0"/>
                  </a:lnTo>
                  <a:lnTo>
                    <a:pt x="3733463" y="2423356"/>
                  </a:lnTo>
                  <a:lnTo>
                    <a:pt x="0" y="2423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163344" y="7647380"/>
              <a:ext cx="3733462" cy="2423356"/>
            </a:xfrm>
            <a:custGeom>
              <a:avLst/>
              <a:gdLst/>
              <a:ahLst/>
              <a:cxnLst/>
              <a:rect r="r" b="b" t="t" l="l"/>
              <a:pathLst>
                <a:path h="2423356" w="3733462">
                  <a:moveTo>
                    <a:pt x="0" y="0"/>
                  </a:moveTo>
                  <a:lnTo>
                    <a:pt x="3733462" y="0"/>
                  </a:lnTo>
                  <a:lnTo>
                    <a:pt x="3733462" y="2423356"/>
                  </a:lnTo>
                  <a:lnTo>
                    <a:pt x="0" y="2423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115091" y="8785732"/>
            <a:ext cx="2885259" cy="1341858"/>
          </a:xfrm>
          <a:custGeom>
            <a:avLst/>
            <a:gdLst/>
            <a:ahLst/>
            <a:cxnLst/>
            <a:rect r="r" b="b" t="t" l="l"/>
            <a:pathLst>
              <a:path h="1341858" w="2885259">
                <a:moveTo>
                  <a:pt x="0" y="0"/>
                </a:moveTo>
                <a:lnTo>
                  <a:pt x="2885259" y="0"/>
                </a:lnTo>
                <a:lnTo>
                  <a:pt x="2885259" y="1341857"/>
                </a:lnTo>
                <a:lnTo>
                  <a:pt x="0" y="1341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63755" y="5870621"/>
            <a:ext cx="2311152" cy="393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Lucía Aroca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Luna Pérez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Jose Benegas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318774" y="5861096"/>
            <a:ext cx="3238946" cy="340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Paula Rodriguez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Raquel Hernández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Rosinela Vega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24000">
            <a:off x="780879" y="8129618"/>
            <a:ext cx="17138132" cy="8533266"/>
          </a:xfrm>
          <a:custGeom>
            <a:avLst/>
            <a:gdLst/>
            <a:ahLst/>
            <a:cxnLst/>
            <a:rect r="r" b="b" t="t" l="l"/>
            <a:pathLst>
              <a:path h="8533266" w="17138132">
                <a:moveTo>
                  <a:pt x="58742" y="0"/>
                </a:moveTo>
                <a:lnTo>
                  <a:pt x="17138132" y="119238"/>
                </a:lnTo>
                <a:lnTo>
                  <a:pt x="17079390" y="8533266"/>
                </a:lnTo>
                <a:lnTo>
                  <a:pt x="0" y="8414027"/>
                </a:lnTo>
                <a:lnTo>
                  <a:pt x="58742" y="0"/>
                </a:lnTo>
                <a:close/>
              </a:path>
            </a:pathLst>
          </a:custGeom>
          <a:blipFill>
            <a:blip r:embed="rId2"/>
            <a:stretch>
              <a:fillRect l="-366879" t="-1007500" r="-643563" b="-14420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82605" y="7696101"/>
            <a:ext cx="4226869" cy="3299202"/>
          </a:xfrm>
          <a:custGeom>
            <a:avLst/>
            <a:gdLst/>
            <a:ahLst/>
            <a:cxnLst/>
            <a:rect r="r" b="b" t="t" l="l"/>
            <a:pathLst>
              <a:path h="3299202" w="4226869">
                <a:moveTo>
                  <a:pt x="0" y="0"/>
                </a:moveTo>
                <a:lnTo>
                  <a:pt x="4226869" y="0"/>
                </a:lnTo>
                <a:lnTo>
                  <a:pt x="4226869" y="3299202"/>
                </a:lnTo>
                <a:lnTo>
                  <a:pt x="0" y="3299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543901" y="8420268"/>
            <a:ext cx="4788693" cy="1938113"/>
          </a:xfrm>
          <a:custGeom>
            <a:avLst/>
            <a:gdLst/>
            <a:ahLst/>
            <a:cxnLst/>
            <a:rect r="r" b="b" t="t" l="l"/>
            <a:pathLst>
              <a:path h="1938113" w="4788693">
                <a:moveTo>
                  <a:pt x="0" y="0"/>
                </a:moveTo>
                <a:lnTo>
                  <a:pt x="4788693" y="0"/>
                </a:lnTo>
                <a:lnTo>
                  <a:pt x="4788693" y="1938113"/>
                </a:lnTo>
                <a:lnTo>
                  <a:pt x="0" y="19381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91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616539" y="8214832"/>
            <a:ext cx="4927362" cy="2261740"/>
          </a:xfrm>
          <a:custGeom>
            <a:avLst/>
            <a:gdLst/>
            <a:ahLst/>
            <a:cxnLst/>
            <a:rect r="r" b="b" t="t" l="l"/>
            <a:pathLst>
              <a:path h="2261740" w="4927362">
                <a:moveTo>
                  <a:pt x="0" y="0"/>
                </a:moveTo>
                <a:lnTo>
                  <a:pt x="4927362" y="0"/>
                </a:lnTo>
                <a:lnTo>
                  <a:pt x="4927362" y="2261740"/>
                </a:lnTo>
                <a:lnTo>
                  <a:pt x="0" y="22617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715553" y="7886266"/>
            <a:ext cx="5993005" cy="2472115"/>
          </a:xfrm>
          <a:custGeom>
            <a:avLst/>
            <a:gdLst/>
            <a:ahLst/>
            <a:cxnLst/>
            <a:rect r="r" b="b" t="t" l="l"/>
            <a:pathLst>
              <a:path h="2472115" w="5993005">
                <a:moveTo>
                  <a:pt x="0" y="0"/>
                </a:moveTo>
                <a:lnTo>
                  <a:pt x="5993005" y="0"/>
                </a:lnTo>
                <a:lnTo>
                  <a:pt x="5993005" y="2472115"/>
                </a:lnTo>
                <a:lnTo>
                  <a:pt x="0" y="24721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477673" y="2298711"/>
            <a:ext cx="15810327" cy="8636391"/>
          </a:xfrm>
          <a:custGeom>
            <a:avLst/>
            <a:gdLst/>
            <a:ahLst/>
            <a:cxnLst/>
            <a:rect r="r" b="b" t="t" l="l"/>
            <a:pathLst>
              <a:path h="8636391" w="15810327">
                <a:moveTo>
                  <a:pt x="0" y="0"/>
                </a:moveTo>
                <a:lnTo>
                  <a:pt x="15810327" y="0"/>
                </a:lnTo>
                <a:lnTo>
                  <a:pt x="15810327" y="8636392"/>
                </a:lnTo>
                <a:lnTo>
                  <a:pt x="0" y="863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62460" y="-765279"/>
            <a:ext cx="5609136" cy="3063991"/>
          </a:xfrm>
          <a:custGeom>
            <a:avLst/>
            <a:gdLst/>
            <a:ahLst/>
            <a:cxnLst/>
            <a:rect r="r" b="b" t="t" l="l"/>
            <a:pathLst>
              <a:path h="3063991" w="5609136">
                <a:moveTo>
                  <a:pt x="0" y="0"/>
                </a:moveTo>
                <a:lnTo>
                  <a:pt x="5609137" y="0"/>
                </a:lnTo>
                <a:lnTo>
                  <a:pt x="5609137" y="3063990"/>
                </a:lnTo>
                <a:lnTo>
                  <a:pt x="0" y="3063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159" y="6201725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9" y="0"/>
                </a:lnTo>
                <a:lnTo>
                  <a:pt x="2338729" y="1277531"/>
                </a:lnTo>
                <a:lnTo>
                  <a:pt x="0" y="1277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74636" y="4504735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8" y="0"/>
                </a:lnTo>
                <a:lnTo>
                  <a:pt x="2338728" y="1277530"/>
                </a:lnTo>
                <a:lnTo>
                  <a:pt x="0" y="1277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99111" y="7296718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9" y="0"/>
                </a:lnTo>
                <a:lnTo>
                  <a:pt x="2338729" y="1277531"/>
                </a:lnTo>
                <a:lnTo>
                  <a:pt x="0" y="1277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w="952500" cap="sq">
            <a:solidFill>
              <a:srgbClr val="000000">
                <a:alpha val="0"/>
              </a:srgbClr>
            </a:solidFill>
            <a:prstDash val="solid"/>
            <a:miter/>
          </a:ln>
        </p:spPr>
      </p:sp>
      <p:sp>
        <p:nvSpPr>
          <p:cNvPr name="AutoShape 14" id="14"/>
          <p:cNvSpPr/>
          <p:nvPr/>
        </p:nvSpPr>
        <p:spPr>
          <a:xfrm flipV="true">
            <a:off x="2481363" y="3252554"/>
            <a:ext cx="1249537" cy="118030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2481363" y="5681038"/>
            <a:ext cx="1249537" cy="135866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81714" y="4432859"/>
            <a:ext cx="2299649" cy="1267228"/>
            <a:chOff x="0" y="0"/>
            <a:chExt cx="605669" cy="3337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05669" cy="333756"/>
            </a:xfrm>
            <a:custGeom>
              <a:avLst/>
              <a:gdLst/>
              <a:ahLst/>
              <a:cxnLst/>
              <a:rect r="r" b="b" t="t" l="l"/>
              <a:pathLst>
                <a:path h="333756" w="605669">
                  <a:moveTo>
                    <a:pt x="0" y="0"/>
                  </a:moveTo>
                  <a:lnTo>
                    <a:pt x="605669" y="0"/>
                  </a:lnTo>
                  <a:lnTo>
                    <a:pt x="605669" y="333756"/>
                  </a:lnTo>
                  <a:lnTo>
                    <a:pt x="0" y="3337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05669" cy="371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3739774" y="3223576"/>
            <a:ext cx="7056626" cy="3839848"/>
          </a:xfrm>
          <a:custGeom>
            <a:avLst/>
            <a:gdLst/>
            <a:ahLst/>
            <a:cxnLst/>
            <a:rect r="r" b="b" t="t" l="l"/>
            <a:pathLst>
              <a:path h="3839848" w="7056626">
                <a:moveTo>
                  <a:pt x="0" y="0"/>
                </a:moveTo>
                <a:lnTo>
                  <a:pt x="7056626" y="0"/>
                </a:lnTo>
                <a:lnTo>
                  <a:pt x="7056626" y="3839848"/>
                </a:lnTo>
                <a:lnTo>
                  <a:pt x="0" y="38398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694" t="-15550" r="-15035" b="-23886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3730900" y="3252554"/>
            <a:ext cx="7056626" cy="3810870"/>
            <a:chOff x="0" y="0"/>
            <a:chExt cx="1858535" cy="10036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58535" cy="1003686"/>
            </a:xfrm>
            <a:custGeom>
              <a:avLst/>
              <a:gdLst/>
              <a:ahLst/>
              <a:cxnLst/>
              <a:rect r="r" b="b" t="t" l="l"/>
              <a:pathLst>
                <a:path h="1003686" w="1858535">
                  <a:moveTo>
                    <a:pt x="0" y="0"/>
                  </a:moveTo>
                  <a:lnTo>
                    <a:pt x="1858535" y="0"/>
                  </a:lnTo>
                  <a:lnTo>
                    <a:pt x="1858535" y="1003686"/>
                  </a:lnTo>
                  <a:lnTo>
                    <a:pt x="0" y="10036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858535" cy="1041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477673" y="2298711"/>
            <a:ext cx="15810327" cy="8636391"/>
          </a:xfrm>
          <a:custGeom>
            <a:avLst/>
            <a:gdLst/>
            <a:ahLst/>
            <a:cxnLst/>
            <a:rect r="r" b="b" t="t" l="l"/>
            <a:pathLst>
              <a:path h="8636391" w="15810327">
                <a:moveTo>
                  <a:pt x="0" y="0"/>
                </a:moveTo>
                <a:lnTo>
                  <a:pt x="15810327" y="0"/>
                </a:lnTo>
                <a:lnTo>
                  <a:pt x="15810327" y="8636392"/>
                </a:lnTo>
                <a:lnTo>
                  <a:pt x="0" y="863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62460" y="-765279"/>
            <a:ext cx="5609136" cy="3063991"/>
          </a:xfrm>
          <a:custGeom>
            <a:avLst/>
            <a:gdLst/>
            <a:ahLst/>
            <a:cxnLst/>
            <a:rect r="r" b="b" t="t" l="l"/>
            <a:pathLst>
              <a:path h="3063991" w="5609136">
                <a:moveTo>
                  <a:pt x="0" y="0"/>
                </a:moveTo>
                <a:lnTo>
                  <a:pt x="5609137" y="0"/>
                </a:lnTo>
                <a:lnTo>
                  <a:pt x="5609137" y="3063990"/>
                </a:lnTo>
                <a:lnTo>
                  <a:pt x="0" y="3063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159" y="6201725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9" y="0"/>
                </a:lnTo>
                <a:lnTo>
                  <a:pt x="2338729" y="1277531"/>
                </a:lnTo>
                <a:lnTo>
                  <a:pt x="0" y="1277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74636" y="4504735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8" y="0"/>
                </a:lnTo>
                <a:lnTo>
                  <a:pt x="2338728" y="1277530"/>
                </a:lnTo>
                <a:lnTo>
                  <a:pt x="0" y="1277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99111" y="7296718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9" y="0"/>
                </a:lnTo>
                <a:lnTo>
                  <a:pt x="2338729" y="1277531"/>
                </a:lnTo>
                <a:lnTo>
                  <a:pt x="0" y="1277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w="952500" cap="sq">
            <a:solidFill>
              <a:srgbClr val="000000">
                <a:alpha val="0"/>
              </a:srgbClr>
            </a:solidFill>
            <a:prstDash val="solid"/>
            <a:miter/>
          </a:ln>
        </p:spPr>
      </p:sp>
      <p:sp>
        <p:nvSpPr>
          <p:cNvPr name="AutoShape 14" id="14"/>
          <p:cNvSpPr/>
          <p:nvPr/>
        </p:nvSpPr>
        <p:spPr>
          <a:xfrm flipV="true">
            <a:off x="2481363" y="3252554"/>
            <a:ext cx="1249537" cy="118030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2481363" y="5681038"/>
            <a:ext cx="1249537" cy="135866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81714" y="4432859"/>
            <a:ext cx="2299649" cy="1267228"/>
            <a:chOff x="0" y="0"/>
            <a:chExt cx="605669" cy="3337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05669" cy="333756"/>
            </a:xfrm>
            <a:custGeom>
              <a:avLst/>
              <a:gdLst/>
              <a:ahLst/>
              <a:cxnLst/>
              <a:rect r="r" b="b" t="t" l="l"/>
              <a:pathLst>
                <a:path h="333756" w="605669">
                  <a:moveTo>
                    <a:pt x="0" y="0"/>
                  </a:moveTo>
                  <a:lnTo>
                    <a:pt x="605669" y="0"/>
                  </a:lnTo>
                  <a:lnTo>
                    <a:pt x="605669" y="333756"/>
                  </a:lnTo>
                  <a:lnTo>
                    <a:pt x="0" y="3337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05669" cy="371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3739774" y="3223576"/>
            <a:ext cx="7056626" cy="3839848"/>
          </a:xfrm>
          <a:custGeom>
            <a:avLst/>
            <a:gdLst/>
            <a:ahLst/>
            <a:cxnLst/>
            <a:rect r="r" b="b" t="t" l="l"/>
            <a:pathLst>
              <a:path h="3839848" w="7056626">
                <a:moveTo>
                  <a:pt x="0" y="0"/>
                </a:moveTo>
                <a:lnTo>
                  <a:pt x="7056626" y="0"/>
                </a:lnTo>
                <a:lnTo>
                  <a:pt x="7056626" y="3839848"/>
                </a:lnTo>
                <a:lnTo>
                  <a:pt x="0" y="38398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694" t="-15550" r="-15035" b="-23886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3730900" y="3252554"/>
            <a:ext cx="7056626" cy="3810870"/>
            <a:chOff x="0" y="0"/>
            <a:chExt cx="1858535" cy="10036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58535" cy="1003686"/>
            </a:xfrm>
            <a:custGeom>
              <a:avLst/>
              <a:gdLst/>
              <a:ahLst/>
              <a:cxnLst/>
              <a:rect r="r" b="b" t="t" l="l"/>
              <a:pathLst>
                <a:path h="1003686" w="1858535">
                  <a:moveTo>
                    <a:pt x="0" y="0"/>
                  </a:moveTo>
                  <a:lnTo>
                    <a:pt x="1858535" y="0"/>
                  </a:lnTo>
                  <a:lnTo>
                    <a:pt x="1858535" y="1003686"/>
                  </a:lnTo>
                  <a:lnTo>
                    <a:pt x="0" y="10036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858535" cy="1041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1144669" y="3396029"/>
            <a:ext cx="6833938" cy="3577262"/>
          </a:xfrm>
          <a:custGeom>
            <a:avLst/>
            <a:gdLst/>
            <a:ahLst/>
            <a:cxnLst/>
            <a:rect r="r" b="b" t="t" l="l"/>
            <a:pathLst>
              <a:path h="3577262" w="6833938">
                <a:moveTo>
                  <a:pt x="0" y="0"/>
                </a:moveTo>
                <a:lnTo>
                  <a:pt x="6833938" y="0"/>
                </a:lnTo>
                <a:lnTo>
                  <a:pt x="6833938" y="3577262"/>
                </a:lnTo>
                <a:lnTo>
                  <a:pt x="0" y="35772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550" t="0" r="-5562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4" id="24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76730" y="1901908"/>
            <a:ext cx="15851263" cy="8658752"/>
          </a:xfrm>
          <a:custGeom>
            <a:avLst/>
            <a:gdLst/>
            <a:ahLst/>
            <a:cxnLst/>
            <a:rect r="r" b="b" t="t" l="l"/>
            <a:pathLst>
              <a:path h="8658752" w="15851263">
                <a:moveTo>
                  <a:pt x="0" y="0"/>
                </a:moveTo>
                <a:lnTo>
                  <a:pt x="15851263" y="0"/>
                </a:lnTo>
                <a:lnTo>
                  <a:pt x="15851263" y="8658752"/>
                </a:lnTo>
                <a:lnTo>
                  <a:pt x="0" y="8658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62460" y="-765279"/>
            <a:ext cx="5609136" cy="3063991"/>
          </a:xfrm>
          <a:custGeom>
            <a:avLst/>
            <a:gdLst/>
            <a:ahLst/>
            <a:cxnLst/>
            <a:rect r="r" b="b" t="t" l="l"/>
            <a:pathLst>
              <a:path h="3063991" w="5609136">
                <a:moveTo>
                  <a:pt x="0" y="0"/>
                </a:moveTo>
                <a:lnTo>
                  <a:pt x="5609137" y="0"/>
                </a:lnTo>
                <a:lnTo>
                  <a:pt x="5609137" y="3063990"/>
                </a:lnTo>
                <a:lnTo>
                  <a:pt x="0" y="3063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1714" y="4263282"/>
            <a:ext cx="3283577" cy="1793654"/>
          </a:xfrm>
          <a:custGeom>
            <a:avLst/>
            <a:gdLst/>
            <a:ahLst/>
            <a:cxnLst/>
            <a:rect r="r" b="b" t="t" l="l"/>
            <a:pathLst>
              <a:path h="1793654" w="3283577">
                <a:moveTo>
                  <a:pt x="0" y="0"/>
                </a:moveTo>
                <a:lnTo>
                  <a:pt x="3283577" y="0"/>
                </a:lnTo>
                <a:lnTo>
                  <a:pt x="3283577" y="1793654"/>
                </a:lnTo>
                <a:lnTo>
                  <a:pt x="0" y="17936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74636" y="4504735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8" y="0"/>
                </a:lnTo>
                <a:lnTo>
                  <a:pt x="2338728" y="1277530"/>
                </a:lnTo>
                <a:lnTo>
                  <a:pt x="0" y="1277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99111" y="7296718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9" y="0"/>
                </a:lnTo>
                <a:lnTo>
                  <a:pt x="2338729" y="1277531"/>
                </a:lnTo>
                <a:lnTo>
                  <a:pt x="0" y="1277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w="952500" cap="sq">
            <a:solidFill>
              <a:srgbClr val="000000">
                <a:alpha val="0"/>
              </a:srgbClr>
            </a:solidFill>
            <a:prstDash val="solid"/>
            <a:miter/>
          </a:ln>
        </p:spPr>
      </p:sp>
      <p:grpSp>
        <p:nvGrpSpPr>
          <p:cNvPr name="Group 14" id="14"/>
          <p:cNvGrpSpPr/>
          <p:nvPr/>
        </p:nvGrpSpPr>
        <p:grpSpPr>
          <a:xfrm rot="0">
            <a:off x="1090189" y="6266963"/>
            <a:ext cx="2286541" cy="1261153"/>
            <a:chOff x="0" y="0"/>
            <a:chExt cx="602217" cy="3321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2217" cy="332156"/>
            </a:xfrm>
            <a:custGeom>
              <a:avLst/>
              <a:gdLst/>
              <a:ahLst/>
              <a:cxnLst/>
              <a:rect r="r" b="b" t="t" l="l"/>
              <a:pathLst>
                <a:path h="332156" w="602217">
                  <a:moveTo>
                    <a:pt x="0" y="0"/>
                  </a:moveTo>
                  <a:lnTo>
                    <a:pt x="602217" y="0"/>
                  </a:lnTo>
                  <a:lnTo>
                    <a:pt x="602217" y="332156"/>
                  </a:lnTo>
                  <a:lnTo>
                    <a:pt x="0" y="332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02217" cy="370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76730" y="1901908"/>
            <a:ext cx="15851263" cy="8658752"/>
          </a:xfrm>
          <a:custGeom>
            <a:avLst/>
            <a:gdLst/>
            <a:ahLst/>
            <a:cxnLst/>
            <a:rect r="r" b="b" t="t" l="l"/>
            <a:pathLst>
              <a:path h="8658752" w="15851263">
                <a:moveTo>
                  <a:pt x="0" y="0"/>
                </a:moveTo>
                <a:lnTo>
                  <a:pt x="15851263" y="0"/>
                </a:lnTo>
                <a:lnTo>
                  <a:pt x="15851263" y="8658752"/>
                </a:lnTo>
                <a:lnTo>
                  <a:pt x="0" y="8658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62460" y="-765279"/>
            <a:ext cx="5609136" cy="3063991"/>
          </a:xfrm>
          <a:custGeom>
            <a:avLst/>
            <a:gdLst/>
            <a:ahLst/>
            <a:cxnLst/>
            <a:rect r="r" b="b" t="t" l="l"/>
            <a:pathLst>
              <a:path h="3063991" w="5609136">
                <a:moveTo>
                  <a:pt x="0" y="0"/>
                </a:moveTo>
                <a:lnTo>
                  <a:pt x="5609137" y="0"/>
                </a:lnTo>
                <a:lnTo>
                  <a:pt x="5609137" y="3063990"/>
                </a:lnTo>
                <a:lnTo>
                  <a:pt x="0" y="3063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1714" y="4263282"/>
            <a:ext cx="3283577" cy="1793654"/>
          </a:xfrm>
          <a:custGeom>
            <a:avLst/>
            <a:gdLst/>
            <a:ahLst/>
            <a:cxnLst/>
            <a:rect r="r" b="b" t="t" l="l"/>
            <a:pathLst>
              <a:path h="1793654" w="3283577">
                <a:moveTo>
                  <a:pt x="0" y="0"/>
                </a:moveTo>
                <a:lnTo>
                  <a:pt x="3283577" y="0"/>
                </a:lnTo>
                <a:lnTo>
                  <a:pt x="3283577" y="1793654"/>
                </a:lnTo>
                <a:lnTo>
                  <a:pt x="0" y="17936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74636" y="4504735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8" y="0"/>
                </a:lnTo>
                <a:lnTo>
                  <a:pt x="2338728" y="1277530"/>
                </a:lnTo>
                <a:lnTo>
                  <a:pt x="0" y="1277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99111" y="7296718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9" y="0"/>
                </a:lnTo>
                <a:lnTo>
                  <a:pt x="2338729" y="1277531"/>
                </a:lnTo>
                <a:lnTo>
                  <a:pt x="0" y="1277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w="952500" cap="sq">
            <a:solidFill>
              <a:srgbClr val="000000">
                <a:alpha val="0"/>
              </a:srgbClr>
            </a:solidFill>
            <a:prstDash val="solid"/>
            <a:miter/>
          </a:ln>
        </p:spPr>
      </p:sp>
      <p:grpSp>
        <p:nvGrpSpPr>
          <p:cNvPr name="Group 14" id="14"/>
          <p:cNvGrpSpPr/>
          <p:nvPr/>
        </p:nvGrpSpPr>
        <p:grpSpPr>
          <a:xfrm rot="0">
            <a:off x="1104900" y="6280013"/>
            <a:ext cx="2262305" cy="1255889"/>
            <a:chOff x="0" y="0"/>
            <a:chExt cx="595834" cy="3307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5834" cy="330769"/>
            </a:xfrm>
            <a:custGeom>
              <a:avLst/>
              <a:gdLst/>
              <a:ahLst/>
              <a:cxnLst/>
              <a:rect r="r" b="b" t="t" l="l"/>
              <a:pathLst>
                <a:path h="330769" w="595834">
                  <a:moveTo>
                    <a:pt x="0" y="0"/>
                  </a:moveTo>
                  <a:lnTo>
                    <a:pt x="595834" y="0"/>
                  </a:lnTo>
                  <a:lnTo>
                    <a:pt x="595834" y="330769"/>
                  </a:lnTo>
                  <a:lnTo>
                    <a:pt x="0" y="3307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95834" cy="368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131749" y="4696277"/>
            <a:ext cx="5438124" cy="3137416"/>
          </a:xfrm>
          <a:custGeom>
            <a:avLst/>
            <a:gdLst/>
            <a:ahLst/>
            <a:cxnLst/>
            <a:rect r="r" b="b" t="t" l="l"/>
            <a:pathLst>
              <a:path h="3137416" w="5438124">
                <a:moveTo>
                  <a:pt x="0" y="0"/>
                </a:moveTo>
                <a:lnTo>
                  <a:pt x="5438124" y="0"/>
                </a:lnTo>
                <a:lnTo>
                  <a:pt x="5438124" y="3137416"/>
                </a:lnTo>
                <a:lnTo>
                  <a:pt x="0" y="3137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05" t="-2766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131749" y="4696277"/>
            <a:ext cx="5438124" cy="3041943"/>
            <a:chOff x="0" y="0"/>
            <a:chExt cx="1432263" cy="8011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32263" cy="801170"/>
            </a:xfrm>
            <a:custGeom>
              <a:avLst/>
              <a:gdLst/>
              <a:ahLst/>
              <a:cxnLst/>
              <a:rect r="r" b="b" t="t" l="l"/>
              <a:pathLst>
                <a:path h="801170" w="1432263">
                  <a:moveTo>
                    <a:pt x="0" y="0"/>
                  </a:moveTo>
                  <a:lnTo>
                    <a:pt x="1432263" y="0"/>
                  </a:lnTo>
                  <a:lnTo>
                    <a:pt x="1432263" y="801170"/>
                  </a:lnTo>
                  <a:lnTo>
                    <a:pt x="0" y="801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432263" cy="839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3367205" y="4696277"/>
            <a:ext cx="1764543" cy="158373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3336032" y="7535902"/>
            <a:ext cx="1795716" cy="20231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76730" y="1901908"/>
            <a:ext cx="15851263" cy="8658752"/>
          </a:xfrm>
          <a:custGeom>
            <a:avLst/>
            <a:gdLst/>
            <a:ahLst/>
            <a:cxnLst/>
            <a:rect r="r" b="b" t="t" l="l"/>
            <a:pathLst>
              <a:path h="8658752" w="15851263">
                <a:moveTo>
                  <a:pt x="0" y="0"/>
                </a:moveTo>
                <a:lnTo>
                  <a:pt x="15851263" y="0"/>
                </a:lnTo>
                <a:lnTo>
                  <a:pt x="15851263" y="8658752"/>
                </a:lnTo>
                <a:lnTo>
                  <a:pt x="0" y="8658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62460" y="-765279"/>
            <a:ext cx="5609136" cy="3063991"/>
          </a:xfrm>
          <a:custGeom>
            <a:avLst/>
            <a:gdLst/>
            <a:ahLst/>
            <a:cxnLst/>
            <a:rect r="r" b="b" t="t" l="l"/>
            <a:pathLst>
              <a:path h="3063991" w="5609136">
                <a:moveTo>
                  <a:pt x="0" y="0"/>
                </a:moveTo>
                <a:lnTo>
                  <a:pt x="5609137" y="0"/>
                </a:lnTo>
                <a:lnTo>
                  <a:pt x="5609137" y="3063990"/>
                </a:lnTo>
                <a:lnTo>
                  <a:pt x="0" y="3063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1714" y="4263282"/>
            <a:ext cx="3283577" cy="1793654"/>
          </a:xfrm>
          <a:custGeom>
            <a:avLst/>
            <a:gdLst/>
            <a:ahLst/>
            <a:cxnLst/>
            <a:rect r="r" b="b" t="t" l="l"/>
            <a:pathLst>
              <a:path h="1793654" w="3283577">
                <a:moveTo>
                  <a:pt x="0" y="0"/>
                </a:moveTo>
                <a:lnTo>
                  <a:pt x="3283577" y="0"/>
                </a:lnTo>
                <a:lnTo>
                  <a:pt x="3283577" y="1793654"/>
                </a:lnTo>
                <a:lnTo>
                  <a:pt x="0" y="17936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74636" y="4504735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8" y="0"/>
                </a:lnTo>
                <a:lnTo>
                  <a:pt x="2338728" y="1277530"/>
                </a:lnTo>
                <a:lnTo>
                  <a:pt x="0" y="1277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99111" y="7296718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9" y="0"/>
                </a:lnTo>
                <a:lnTo>
                  <a:pt x="2338729" y="1277531"/>
                </a:lnTo>
                <a:lnTo>
                  <a:pt x="0" y="1277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w="952500" cap="sq">
            <a:solidFill>
              <a:srgbClr val="000000">
                <a:alpha val="0"/>
              </a:srgbClr>
            </a:solidFill>
            <a:prstDash val="solid"/>
            <a:miter/>
          </a:ln>
        </p:spPr>
      </p:sp>
      <p:grpSp>
        <p:nvGrpSpPr>
          <p:cNvPr name="Group 14" id="14"/>
          <p:cNvGrpSpPr/>
          <p:nvPr/>
        </p:nvGrpSpPr>
        <p:grpSpPr>
          <a:xfrm rot="0">
            <a:off x="1104900" y="6280013"/>
            <a:ext cx="2262305" cy="1255889"/>
            <a:chOff x="0" y="0"/>
            <a:chExt cx="595834" cy="3307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5834" cy="330769"/>
            </a:xfrm>
            <a:custGeom>
              <a:avLst/>
              <a:gdLst/>
              <a:ahLst/>
              <a:cxnLst/>
              <a:rect r="r" b="b" t="t" l="l"/>
              <a:pathLst>
                <a:path h="330769" w="595834">
                  <a:moveTo>
                    <a:pt x="0" y="0"/>
                  </a:moveTo>
                  <a:lnTo>
                    <a:pt x="595834" y="0"/>
                  </a:lnTo>
                  <a:lnTo>
                    <a:pt x="595834" y="330769"/>
                  </a:lnTo>
                  <a:lnTo>
                    <a:pt x="0" y="3307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95834" cy="368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131749" y="4696277"/>
            <a:ext cx="5438124" cy="3137416"/>
          </a:xfrm>
          <a:custGeom>
            <a:avLst/>
            <a:gdLst/>
            <a:ahLst/>
            <a:cxnLst/>
            <a:rect r="r" b="b" t="t" l="l"/>
            <a:pathLst>
              <a:path h="3137416" w="5438124">
                <a:moveTo>
                  <a:pt x="0" y="0"/>
                </a:moveTo>
                <a:lnTo>
                  <a:pt x="5438124" y="0"/>
                </a:lnTo>
                <a:lnTo>
                  <a:pt x="5438124" y="3137416"/>
                </a:lnTo>
                <a:lnTo>
                  <a:pt x="0" y="3137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05" t="-2766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131749" y="4696277"/>
            <a:ext cx="5438124" cy="3041943"/>
            <a:chOff x="0" y="0"/>
            <a:chExt cx="1432263" cy="8011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32263" cy="801170"/>
            </a:xfrm>
            <a:custGeom>
              <a:avLst/>
              <a:gdLst/>
              <a:ahLst/>
              <a:cxnLst/>
              <a:rect r="r" b="b" t="t" l="l"/>
              <a:pathLst>
                <a:path h="801170" w="1432263">
                  <a:moveTo>
                    <a:pt x="0" y="0"/>
                  </a:moveTo>
                  <a:lnTo>
                    <a:pt x="1432263" y="0"/>
                  </a:lnTo>
                  <a:lnTo>
                    <a:pt x="1432263" y="801170"/>
                  </a:lnTo>
                  <a:lnTo>
                    <a:pt x="0" y="801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432263" cy="839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3367205" y="4696277"/>
            <a:ext cx="1764543" cy="158373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3336032" y="7535902"/>
            <a:ext cx="1795716" cy="20231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1081998" y="4696277"/>
            <a:ext cx="6834371" cy="3041943"/>
          </a:xfrm>
          <a:custGeom>
            <a:avLst/>
            <a:gdLst/>
            <a:ahLst/>
            <a:cxnLst/>
            <a:rect r="r" b="b" t="t" l="l"/>
            <a:pathLst>
              <a:path h="3041943" w="6834371">
                <a:moveTo>
                  <a:pt x="0" y="0"/>
                </a:moveTo>
                <a:lnTo>
                  <a:pt x="6834371" y="0"/>
                </a:lnTo>
                <a:lnTo>
                  <a:pt x="6834371" y="3041943"/>
                </a:lnTo>
                <a:lnTo>
                  <a:pt x="0" y="30419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066" t="-889" r="-20418" b="-1101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4" id="24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4228" y="3950236"/>
            <a:ext cx="18521382" cy="10117305"/>
          </a:xfrm>
          <a:custGeom>
            <a:avLst/>
            <a:gdLst/>
            <a:ahLst/>
            <a:cxnLst/>
            <a:rect r="r" b="b" t="t" l="l"/>
            <a:pathLst>
              <a:path h="10117305" w="18521382">
                <a:moveTo>
                  <a:pt x="0" y="0"/>
                </a:moveTo>
                <a:lnTo>
                  <a:pt x="18521382" y="0"/>
                </a:lnTo>
                <a:lnTo>
                  <a:pt x="18521382" y="10117305"/>
                </a:lnTo>
                <a:lnTo>
                  <a:pt x="0" y="10117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567833" y="2593767"/>
            <a:ext cx="3984387" cy="2176472"/>
          </a:xfrm>
          <a:custGeom>
            <a:avLst/>
            <a:gdLst/>
            <a:ahLst/>
            <a:cxnLst/>
            <a:rect r="r" b="b" t="t" l="l"/>
            <a:pathLst>
              <a:path h="2176472" w="3984387">
                <a:moveTo>
                  <a:pt x="0" y="0"/>
                </a:moveTo>
                <a:lnTo>
                  <a:pt x="3984387" y="0"/>
                </a:lnTo>
                <a:lnTo>
                  <a:pt x="3984387" y="2176472"/>
                </a:lnTo>
                <a:lnTo>
                  <a:pt x="0" y="21764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0051" y="1901908"/>
            <a:ext cx="3621826" cy="1978423"/>
          </a:xfrm>
          <a:custGeom>
            <a:avLst/>
            <a:gdLst/>
            <a:ahLst/>
            <a:cxnLst/>
            <a:rect r="r" b="b" t="t" l="l"/>
            <a:pathLst>
              <a:path h="1978423" w="3621826">
                <a:moveTo>
                  <a:pt x="0" y="0"/>
                </a:moveTo>
                <a:lnTo>
                  <a:pt x="3621827" y="0"/>
                </a:lnTo>
                <a:lnTo>
                  <a:pt x="3621827" y="1978423"/>
                </a:lnTo>
                <a:lnTo>
                  <a:pt x="0" y="1978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072353" y="681680"/>
            <a:ext cx="2594674" cy="3292499"/>
            <a:chOff x="0" y="0"/>
            <a:chExt cx="683371" cy="8671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3371" cy="867160"/>
            </a:xfrm>
            <a:custGeom>
              <a:avLst/>
              <a:gdLst/>
              <a:ahLst/>
              <a:cxnLst/>
              <a:rect r="r" b="b" t="t" l="l"/>
              <a:pathLst>
                <a:path h="867160" w="683371">
                  <a:moveTo>
                    <a:pt x="0" y="0"/>
                  </a:moveTo>
                  <a:lnTo>
                    <a:pt x="683371" y="0"/>
                  </a:lnTo>
                  <a:lnTo>
                    <a:pt x="683371" y="867160"/>
                  </a:lnTo>
                  <a:lnTo>
                    <a:pt x="0" y="867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83371" cy="905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955907" y="2313103"/>
            <a:ext cx="2886503" cy="1576752"/>
          </a:xfrm>
          <a:custGeom>
            <a:avLst/>
            <a:gdLst/>
            <a:ahLst/>
            <a:cxnLst/>
            <a:rect r="r" b="b" t="t" l="l"/>
            <a:pathLst>
              <a:path h="1576752" w="2886503">
                <a:moveTo>
                  <a:pt x="0" y="0"/>
                </a:moveTo>
                <a:lnTo>
                  <a:pt x="2886503" y="0"/>
                </a:lnTo>
                <a:lnTo>
                  <a:pt x="2886503" y="1576753"/>
                </a:lnTo>
                <a:lnTo>
                  <a:pt x="0" y="1576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844749" y="2373483"/>
            <a:ext cx="2886503" cy="1576752"/>
          </a:xfrm>
          <a:custGeom>
            <a:avLst/>
            <a:gdLst/>
            <a:ahLst/>
            <a:cxnLst/>
            <a:rect r="r" b="b" t="t" l="l"/>
            <a:pathLst>
              <a:path h="1576752" w="2886503">
                <a:moveTo>
                  <a:pt x="0" y="0"/>
                </a:moveTo>
                <a:lnTo>
                  <a:pt x="2886502" y="0"/>
                </a:lnTo>
                <a:lnTo>
                  <a:pt x="2886502" y="1576753"/>
                </a:lnTo>
                <a:lnTo>
                  <a:pt x="0" y="1576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12552220" y="2593767"/>
            <a:ext cx="1403687" cy="2050762"/>
            <a:chOff x="0" y="0"/>
            <a:chExt cx="369695" cy="540118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369695" cy="540118"/>
            </a:xfrm>
            <a:custGeom>
              <a:avLst/>
              <a:gdLst/>
              <a:ahLst/>
              <a:cxnLst/>
              <a:rect r="r" b="b" t="t" l="l"/>
              <a:pathLst>
                <a:path h="540118" w="369695">
                  <a:moveTo>
                    <a:pt x="184848" y="0"/>
                  </a:moveTo>
                  <a:lnTo>
                    <a:pt x="184848" y="0"/>
                  </a:lnTo>
                  <a:cubicBezTo>
                    <a:pt x="286936" y="0"/>
                    <a:pt x="369695" y="82759"/>
                    <a:pt x="369695" y="184848"/>
                  </a:cubicBezTo>
                  <a:lnTo>
                    <a:pt x="369695" y="355271"/>
                  </a:lnTo>
                  <a:cubicBezTo>
                    <a:pt x="369695" y="404296"/>
                    <a:pt x="350220" y="451312"/>
                    <a:pt x="315555" y="485978"/>
                  </a:cubicBezTo>
                  <a:cubicBezTo>
                    <a:pt x="280889" y="520644"/>
                    <a:pt x="233872" y="540118"/>
                    <a:pt x="184848" y="540118"/>
                  </a:cubicBezTo>
                  <a:lnTo>
                    <a:pt x="184848" y="540118"/>
                  </a:lnTo>
                  <a:cubicBezTo>
                    <a:pt x="82759" y="540118"/>
                    <a:pt x="0" y="457359"/>
                    <a:pt x="0" y="355271"/>
                  </a:cubicBezTo>
                  <a:lnTo>
                    <a:pt x="0" y="184848"/>
                  </a:lnTo>
                  <a:cubicBezTo>
                    <a:pt x="0" y="135823"/>
                    <a:pt x="19475" y="88806"/>
                    <a:pt x="54141" y="54141"/>
                  </a:cubicBezTo>
                  <a:cubicBezTo>
                    <a:pt x="88806" y="19475"/>
                    <a:pt x="135823" y="0"/>
                    <a:pt x="184848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369695" cy="57821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4228" y="3950236"/>
            <a:ext cx="18521382" cy="10117305"/>
          </a:xfrm>
          <a:custGeom>
            <a:avLst/>
            <a:gdLst/>
            <a:ahLst/>
            <a:cxnLst/>
            <a:rect r="r" b="b" t="t" l="l"/>
            <a:pathLst>
              <a:path h="10117305" w="18521382">
                <a:moveTo>
                  <a:pt x="0" y="0"/>
                </a:moveTo>
                <a:lnTo>
                  <a:pt x="18521382" y="0"/>
                </a:lnTo>
                <a:lnTo>
                  <a:pt x="18521382" y="10117305"/>
                </a:lnTo>
                <a:lnTo>
                  <a:pt x="0" y="10117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567833" y="2593767"/>
            <a:ext cx="3984387" cy="2176472"/>
          </a:xfrm>
          <a:custGeom>
            <a:avLst/>
            <a:gdLst/>
            <a:ahLst/>
            <a:cxnLst/>
            <a:rect r="r" b="b" t="t" l="l"/>
            <a:pathLst>
              <a:path h="2176472" w="3984387">
                <a:moveTo>
                  <a:pt x="0" y="0"/>
                </a:moveTo>
                <a:lnTo>
                  <a:pt x="3984387" y="0"/>
                </a:lnTo>
                <a:lnTo>
                  <a:pt x="3984387" y="2176472"/>
                </a:lnTo>
                <a:lnTo>
                  <a:pt x="0" y="21764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0051" y="1901908"/>
            <a:ext cx="3621826" cy="1978423"/>
          </a:xfrm>
          <a:custGeom>
            <a:avLst/>
            <a:gdLst/>
            <a:ahLst/>
            <a:cxnLst/>
            <a:rect r="r" b="b" t="t" l="l"/>
            <a:pathLst>
              <a:path h="1978423" w="3621826">
                <a:moveTo>
                  <a:pt x="0" y="0"/>
                </a:moveTo>
                <a:lnTo>
                  <a:pt x="3621827" y="0"/>
                </a:lnTo>
                <a:lnTo>
                  <a:pt x="3621827" y="1978423"/>
                </a:lnTo>
                <a:lnTo>
                  <a:pt x="0" y="1978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072353" y="681680"/>
            <a:ext cx="2594674" cy="3292499"/>
            <a:chOff x="0" y="0"/>
            <a:chExt cx="683371" cy="8671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3371" cy="867160"/>
            </a:xfrm>
            <a:custGeom>
              <a:avLst/>
              <a:gdLst/>
              <a:ahLst/>
              <a:cxnLst/>
              <a:rect r="r" b="b" t="t" l="l"/>
              <a:pathLst>
                <a:path h="867160" w="683371">
                  <a:moveTo>
                    <a:pt x="0" y="0"/>
                  </a:moveTo>
                  <a:lnTo>
                    <a:pt x="683371" y="0"/>
                  </a:lnTo>
                  <a:lnTo>
                    <a:pt x="683371" y="867160"/>
                  </a:lnTo>
                  <a:lnTo>
                    <a:pt x="0" y="867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83371" cy="905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955907" y="2313103"/>
            <a:ext cx="2886503" cy="1576752"/>
          </a:xfrm>
          <a:custGeom>
            <a:avLst/>
            <a:gdLst/>
            <a:ahLst/>
            <a:cxnLst/>
            <a:rect r="r" b="b" t="t" l="l"/>
            <a:pathLst>
              <a:path h="1576752" w="2886503">
                <a:moveTo>
                  <a:pt x="0" y="0"/>
                </a:moveTo>
                <a:lnTo>
                  <a:pt x="2886503" y="0"/>
                </a:lnTo>
                <a:lnTo>
                  <a:pt x="2886503" y="1576753"/>
                </a:lnTo>
                <a:lnTo>
                  <a:pt x="0" y="1576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844749" y="2373483"/>
            <a:ext cx="2886503" cy="1576752"/>
          </a:xfrm>
          <a:custGeom>
            <a:avLst/>
            <a:gdLst/>
            <a:ahLst/>
            <a:cxnLst/>
            <a:rect r="r" b="b" t="t" l="l"/>
            <a:pathLst>
              <a:path h="1576752" w="2886503">
                <a:moveTo>
                  <a:pt x="0" y="0"/>
                </a:moveTo>
                <a:lnTo>
                  <a:pt x="2886502" y="0"/>
                </a:lnTo>
                <a:lnTo>
                  <a:pt x="2886502" y="1576753"/>
                </a:lnTo>
                <a:lnTo>
                  <a:pt x="0" y="1576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690022" y="2757769"/>
            <a:ext cx="4709136" cy="5996486"/>
          </a:xfrm>
          <a:custGeom>
            <a:avLst/>
            <a:gdLst/>
            <a:ahLst/>
            <a:cxnLst/>
            <a:rect r="r" b="b" t="t" l="l"/>
            <a:pathLst>
              <a:path h="5996486" w="4709136">
                <a:moveTo>
                  <a:pt x="0" y="0"/>
                </a:moveTo>
                <a:lnTo>
                  <a:pt x="4709136" y="0"/>
                </a:lnTo>
                <a:lnTo>
                  <a:pt x="4709136" y="5996486"/>
                </a:lnTo>
                <a:lnTo>
                  <a:pt x="0" y="59964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30" t="-1387" r="-482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690022" y="2752070"/>
            <a:ext cx="4709136" cy="5996486"/>
            <a:chOff x="0" y="0"/>
            <a:chExt cx="1240266" cy="15793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40266" cy="1579321"/>
            </a:xfrm>
            <a:custGeom>
              <a:avLst/>
              <a:gdLst/>
              <a:ahLst/>
              <a:cxnLst/>
              <a:rect r="r" b="b" t="t" l="l"/>
              <a:pathLst>
                <a:path h="1579321" w="1240266">
                  <a:moveTo>
                    <a:pt x="0" y="0"/>
                  </a:moveTo>
                  <a:lnTo>
                    <a:pt x="1240266" y="0"/>
                  </a:lnTo>
                  <a:lnTo>
                    <a:pt x="1240266" y="1579321"/>
                  </a:lnTo>
                  <a:lnTo>
                    <a:pt x="0" y="1579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240266" cy="1617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>
            <a:off x="7667027" y="681680"/>
            <a:ext cx="3022995" cy="207609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7667027" y="3974179"/>
            <a:ext cx="3022995" cy="478007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4228" y="3950236"/>
            <a:ext cx="18521382" cy="10117305"/>
          </a:xfrm>
          <a:custGeom>
            <a:avLst/>
            <a:gdLst/>
            <a:ahLst/>
            <a:cxnLst/>
            <a:rect r="r" b="b" t="t" l="l"/>
            <a:pathLst>
              <a:path h="10117305" w="18521382">
                <a:moveTo>
                  <a:pt x="0" y="0"/>
                </a:moveTo>
                <a:lnTo>
                  <a:pt x="18521382" y="0"/>
                </a:lnTo>
                <a:lnTo>
                  <a:pt x="18521382" y="10117305"/>
                </a:lnTo>
                <a:lnTo>
                  <a:pt x="0" y="10117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567833" y="2593767"/>
            <a:ext cx="3984387" cy="2176472"/>
          </a:xfrm>
          <a:custGeom>
            <a:avLst/>
            <a:gdLst/>
            <a:ahLst/>
            <a:cxnLst/>
            <a:rect r="r" b="b" t="t" l="l"/>
            <a:pathLst>
              <a:path h="2176472" w="3984387">
                <a:moveTo>
                  <a:pt x="0" y="0"/>
                </a:moveTo>
                <a:lnTo>
                  <a:pt x="3984387" y="0"/>
                </a:lnTo>
                <a:lnTo>
                  <a:pt x="3984387" y="2176472"/>
                </a:lnTo>
                <a:lnTo>
                  <a:pt x="0" y="21764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0051" y="1901908"/>
            <a:ext cx="3621826" cy="1978423"/>
          </a:xfrm>
          <a:custGeom>
            <a:avLst/>
            <a:gdLst/>
            <a:ahLst/>
            <a:cxnLst/>
            <a:rect r="r" b="b" t="t" l="l"/>
            <a:pathLst>
              <a:path h="1978423" w="3621826">
                <a:moveTo>
                  <a:pt x="0" y="0"/>
                </a:moveTo>
                <a:lnTo>
                  <a:pt x="3621827" y="0"/>
                </a:lnTo>
                <a:lnTo>
                  <a:pt x="3621827" y="1978423"/>
                </a:lnTo>
                <a:lnTo>
                  <a:pt x="0" y="1978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072353" y="681680"/>
            <a:ext cx="2594674" cy="3292499"/>
            <a:chOff x="0" y="0"/>
            <a:chExt cx="683371" cy="8671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3371" cy="867160"/>
            </a:xfrm>
            <a:custGeom>
              <a:avLst/>
              <a:gdLst/>
              <a:ahLst/>
              <a:cxnLst/>
              <a:rect r="r" b="b" t="t" l="l"/>
              <a:pathLst>
                <a:path h="867160" w="683371">
                  <a:moveTo>
                    <a:pt x="0" y="0"/>
                  </a:moveTo>
                  <a:lnTo>
                    <a:pt x="683371" y="0"/>
                  </a:lnTo>
                  <a:lnTo>
                    <a:pt x="683371" y="867160"/>
                  </a:lnTo>
                  <a:lnTo>
                    <a:pt x="0" y="867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83371" cy="905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955907" y="2313103"/>
            <a:ext cx="2886503" cy="1576752"/>
          </a:xfrm>
          <a:custGeom>
            <a:avLst/>
            <a:gdLst/>
            <a:ahLst/>
            <a:cxnLst/>
            <a:rect r="r" b="b" t="t" l="l"/>
            <a:pathLst>
              <a:path h="1576752" w="2886503">
                <a:moveTo>
                  <a:pt x="0" y="0"/>
                </a:moveTo>
                <a:lnTo>
                  <a:pt x="2886503" y="0"/>
                </a:lnTo>
                <a:lnTo>
                  <a:pt x="2886503" y="1576753"/>
                </a:lnTo>
                <a:lnTo>
                  <a:pt x="0" y="1576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844749" y="2373483"/>
            <a:ext cx="2886503" cy="1576752"/>
          </a:xfrm>
          <a:custGeom>
            <a:avLst/>
            <a:gdLst/>
            <a:ahLst/>
            <a:cxnLst/>
            <a:rect r="r" b="b" t="t" l="l"/>
            <a:pathLst>
              <a:path h="1576752" w="2886503">
                <a:moveTo>
                  <a:pt x="0" y="0"/>
                </a:moveTo>
                <a:lnTo>
                  <a:pt x="2886502" y="0"/>
                </a:lnTo>
                <a:lnTo>
                  <a:pt x="2886502" y="1576753"/>
                </a:lnTo>
                <a:lnTo>
                  <a:pt x="0" y="1576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690022" y="2757769"/>
            <a:ext cx="4709136" cy="5996486"/>
          </a:xfrm>
          <a:custGeom>
            <a:avLst/>
            <a:gdLst/>
            <a:ahLst/>
            <a:cxnLst/>
            <a:rect r="r" b="b" t="t" l="l"/>
            <a:pathLst>
              <a:path h="5996486" w="4709136">
                <a:moveTo>
                  <a:pt x="0" y="0"/>
                </a:moveTo>
                <a:lnTo>
                  <a:pt x="4709136" y="0"/>
                </a:lnTo>
                <a:lnTo>
                  <a:pt x="4709136" y="5996486"/>
                </a:lnTo>
                <a:lnTo>
                  <a:pt x="0" y="59964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930" t="-1387" r="-482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10690022" y="2752070"/>
            <a:ext cx="4709136" cy="5996486"/>
            <a:chOff x="0" y="0"/>
            <a:chExt cx="1240266" cy="1579321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240266" cy="1579321"/>
            </a:xfrm>
            <a:custGeom>
              <a:avLst/>
              <a:gdLst/>
              <a:ahLst/>
              <a:cxnLst/>
              <a:rect r="r" b="b" t="t" l="l"/>
              <a:pathLst>
                <a:path h="1579321" w="1240266">
                  <a:moveTo>
                    <a:pt x="0" y="0"/>
                  </a:moveTo>
                  <a:lnTo>
                    <a:pt x="1240266" y="0"/>
                  </a:lnTo>
                  <a:lnTo>
                    <a:pt x="1240266" y="1579321"/>
                  </a:lnTo>
                  <a:lnTo>
                    <a:pt x="0" y="1579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240266" cy="1617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>
            <a:off x="7667027" y="681680"/>
            <a:ext cx="3022995" cy="207609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7667027" y="3974179"/>
            <a:ext cx="3022995" cy="478007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478900" y="5607438"/>
            <a:ext cx="8088933" cy="3258575"/>
          </a:xfrm>
          <a:custGeom>
            <a:avLst/>
            <a:gdLst/>
            <a:ahLst/>
            <a:cxnLst/>
            <a:rect r="r" b="b" t="t" l="l"/>
            <a:pathLst>
              <a:path h="3258575" w="8088933">
                <a:moveTo>
                  <a:pt x="0" y="0"/>
                </a:moveTo>
                <a:lnTo>
                  <a:pt x="8088933" y="0"/>
                </a:lnTo>
                <a:lnTo>
                  <a:pt x="8088933" y="3258575"/>
                </a:lnTo>
                <a:lnTo>
                  <a:pt x="0" y="325857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4" id="24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745469" y="8778687"/>
            <a:ext cx="337268" cy="1508313"/>
            <a:chOff x="0" y="0"/>
            <a:chExt cx="88828" cy="397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828" cy="397251"/>
            </a:xfrm>
            <a:custGeom>
              <a:avLst/>
              <a:gdLst/>
              <a:ahLst/>
              <a:cxnLst/>
              <a:rect r="r" b="b" t="t" l="l"/>
              <a:pathLst>
                <a:path h="397251" w="88828">
                  <a:moveTo>
                    <a:pt x="44414" y="0"/>
                  </a:moveTo>
                  <a:lnTo>
                    <a:pt x="44414" y="0"/>
                  </a:lnTo>
                  <a:cubicBezTo>
                    <a:pt x="56193" y="0"/>
                    <a:pt x="67490" y="4679"/>
                    <a:pt x="75819" y="13009"/>
                  </a:cubicBezTo>
                  <a:cubicBezTo>
                    <a:pt x="84149" y="21338"/>
                    <a:pt x="88828" y="32635"/>
                    <a:pt x="88828" y="44414"/>
                  </a:cubicBezTo>
                  <a:lnTo>
                    <a:pt x="88828" y="352837"/>
                  </a:lnTo>
                  <a:cubicBezTo>
                    <a:pt x="88828" y="377366"/>
                    <a:pt x="68943" y="397251"/>
                    <a:pt x="44414" y="397251"/>
                  </a:cubicBezTo>
                  <a:lnTo>
                    <a:pt x="44414" y="397251"/>
                  </a:lnTo>
                  <a:cubicBezTo>
                    <a:pt x="32635" y="397251"/>
                    <a:pt x="21338" y="392572"/>
                    <a:pt x="13009" y="384243"/>
                  </a:cubicBezTo>
                  <a:cubicBezTo>
                    <a:pt x="4679" y="375913"/>
                    <a:pt x="0" y="364617"/>
                    <a:pt x="0" y="352837"/>
                  </a:cubicBezTo>
                  <a:lnTo>
                    <a:pt x="0" y="44414"/>
                  </a:lnTo>
                  <a:cubicBezTo>
                    <a:pt x="0" y="19885"/>
                    <a:pt x="19885" y="0"/>
                    <a:pt x="44414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828" cy="435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5400000">
            <a:off x="8943646" y="4854707"/>
            <a:ext cx="11821491" cy="6457490"/>
          </a:xfrm>
          <a:custGeom>
            <a:avLst/>
            <a:gdLst/>
            <a:ahLst/>
            <a:cxnLst/>
            <a:rect r="r" b="b" t="t" l="l"/>
            <a:pathLst>
              <a:path h="6457490" w="11821491">
                <a:moveTo>
                  <a:pt x="0" y="0"/>
                </a:moveTo>
                <a:lnTo>
                  <a:pt x="11821491" y="0"/>
                </a:lnTo>
                <a:lnTo>
                  <a:pt x="11821491" y="6457490"/>
                </a:lnTo>
                <a:lnTo>
                  <a:pt x="0" y="6457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306121" y="-1620716"/>
            <a:ext cx="9059845" cy="4948940"/>
          </a:xfrm>
          <a:custGeom>
            <a:avLst/>
            <a:gdLst/>
            <a:ahLst/>
            <a:cxnLst/>
            <a:rect r="r" b="b" t="t" l="l"/>
            <a:pathLst>
              <a:path h="4948940" w="9059845">
                <a:moveTo>
                  <a:pt x="0" y="0"/>
                </a:moveTo>
                <a:lnTo>
                  <a:pt x="9059845" y="0"/>
                </a:lnTo>
                <a:lnTo>
                  <a:pt x="9059845" y="4948940"/>
                </a:lnTo>
                <a:lnTo>
                  <a:pt x="0" y="494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3318699"/>
            <a:ext cx="8791824" cy="7139657"/>
            <a:chOff x="0" y="0"/>
            <a:chExt cx="2315542" cy="18804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15542" cy="1880403"/>
            </a:xfrm>
            <a:custGeom>
              <a:avLst/>
              <a:gdLst/>
              <a:ahLst/>
              <a:cxnLst/>
              <a:rect r="r" b="b" t="t" l="l"/>
              <a:pathLst>
                <a:path h="1880403" w="2315542">
                  <a:moveTo>
                    <a:pt x="44910" y="0"/>
                  </a:moveTo>
                  <a:lnTo>
                    <a:pt x="2270633" y="0"/>
                  </a:lnTo>
                  <a:cubicBezTo>
                    <a:pt x="2295435" y="0"/>
                    <a:pt x="2315542" y="20107"/>
                    <a:pt x="2315542" y="44910"/>
                  </a:cubicBezTo>
                  <a:lnTo>
                    <a:pt x="2315542" y="1835494"/>
                  </a:lnTo>
                  <a:cubicBezTo>
                    <a:pt x="2315542" y="1860297"/>
                    <a:pt x="2295435" y="1880403"/>
                    <a:pt x="2270633" y="1880403"/>
                  </a:cubicBezTo>
                  <a:lnTo>
                    <a:pt x="44910" y="1880403"/>
                  </a:lnTo>
                  <a:cubicBezTo>
                    <a:pt x="20107" y="1880403"/>
                    <a:pt x="0" y="1860297"/>
                    <a:pt x="0" y="1835494"/>
                  </a:cubicBezTo>
                  <a:lnTo>
                    <a:pt x="0" y="44910"/>
                  </a:lnTo>
                  <a:cubicBezTo>
                    <a:pt x="0" y="20107"/>
                    <a:pt x="20107" y="0"/>
                    <a:pt x="44910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315542" cy="1918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705850" y="2556883"/>
            <a:ext cx="3489055" cy="4622242"/>
            <a:chOff x="0" y="0"/>
            <a:chExt cx="918928" cy="12173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18928" cy="1217381"/>
            </a:xfrm>
            <a:custGeom>
              <a:avLst/>
              <a:gdLst/>
              <a:ahLst/>
              <a:cxnLst/>
              <a:rect r="r" b="b" t="t" l="l"/>
              <a:pathLst>
                <a:path h="1217381" w="918928">
                  <a:moveTo>
                    <a:pt x="113165" y="0"/>
                  </a:moveTo>
                  <a:lnTo>
                    <a:pt x="805763" y="0"/>
                  </a:lnTo>
                  <a:cubicBezTo>
                    <a:pt x="868263" y="0"/>
                    <a:pt x="918928" y="50666"/>
                    <a:pt x="918928" y="113165"/>
                  </a:cubicBezTo>
                  <a:lnTo>
                    <a:pt x="918928" y="1104216"/>
                  </a:lnTo>
                  <a:cubicBezTo>
                    <a:pt x="918928" y="1166715"/>
                    <a:pt x="868263" y="1217381"/>
                    <a:pt x="805763" y="1217381"/>
                  </a:cubicBezTo>
                  <a:lnTo>
                    <a:pt x="113165" y="1217381"/>
                  </a:lnTo>
                  <a:cubicBezTo>
                    <a:pt x="50666" y="1217381"/>
                    <a:pt x="0" y="1166715"/>
                    <a:pt x="0" y="1104216"/>
                  </a:cubicBezTo>
                  <a:lnTo>
                    <a:pt x="0" y="113165"/>
                  </a:lnTo>
                  <a:cubicBezTo>
                    <a:pt x="0" y="50666"/>
                    <a:pt x="50666" y="0"/>
                    <a:pt x="113165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18928" cy="1255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788637" y="5838825"/>
            <a:ext cx="3365621" cy="3419475"/>
            <a:chOff x="0" y="0"/>
            <a:chExt cx="886419" cy="9006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86419" cy="900602"/>
            </a:xfrm>
            <a:custGeom>
              <a:avLst/>
              <a:gdLst/>
              <a:ahLst/>
              <a:cxnLst/>
              <a:rect r="r" b="b" t="t" l="l"/>
              <a:pathLst>
                <a:path h="900602" w="886419">
                  <a:moveTo>
                    <a:pt x="117315" y="0"/>
                  </a:moveTo>
                  <a:lnTo>
                    <a:pt x="769104" y="0"/>
                  </a:lnTo>
                  <a:cubicBezTo>
                    <a:pt x="833895" y="0"/>
                    <a:pt x="886419" y="52524"/>
                    <a:pt x="886419" y="117315"/>
                  </a:cubicBezTo>
                  <a:lnTo>
                    <a:pt x="886419" y="783287"/>
                  </a:lnTo>
                  <a:cubicBezTo>
                    <a:pt x="886419" y="848079"/>
                    <a:pt x="833895" y="900602"/>
                    <a:pt x="769104" y="900602"/>
                  </a:cubicBezTo>
                  <a:lnTo>
                    <a:pt x="117315" y="900602"/>
                  </a:lnTo>
                  <a:cubicBezTo>
                    <a:pt x="52524" y="900602"/>
                    <a:pt x="0" y="848079"/>
                    <a:pt x="0" y="783287"/>
                  </a:cubicBezTo>
                  <a:lnTo>
                    <a:pt x="0" y="117315"/>
                  </a:lnTo>
                  <a:cubicBezTo>
                    <a:pt x="0" y="52524"/>
                    <a:pt x="52524" y="0"/>
                    <a:pt x="117315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86419" cy="938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082737" y="7301417"/>
            <a:ext cx="2552434" cy="2494658"/>
            <a:chOff x="0" y="0"/>
            <a:chExt cx="672246" cy="65702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72246" cy="657029"/>
            </a:xfrm>
            <a:custGeom>
              <a:avLst/>
              <a:gdLst/>
              <a:ahLst/>
              <a:cxnLst/>
              <a:rect r="r" b="b" t="t" l="l"/>
              <a:pathLst>
                <a:path h="657029" w="672246">
                  <a:moveTo>
                    <a:pt x="0" y="0"/>
                  </a:moveTo>
                  <a:lnTo>
                    <a:pt x="672246" y="0"/>
                  </a:lnTo>
                  <a:lnTo>
                    <a:pt x="672246" y="657029"/>
                  </a:lnTo>
                  <a:lnTo>
                    <a:pt x="0" y="657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672246" cy="695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745469" y="8778687"/>
            <a:ext cx="337268" cy="1508313"/>
            <a:chOff x="0" y="0"/>
            <a:chExt cx="88828" cy="397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828" cy="397251"/>
            </a:xfrm>
            <a:custGeom>
              <a:avLst/>
              <a:gdLst/>
              <a:ahLst/>
              <a:cxnLst/>
              <a:rect r="r" b="b" t="t" l="l"/>
              <a:pathLst>
                <a:path h="397251" w="88828">
                  <a:moveTo>
                    <a:pt x="44414" y="0"/>
                  </a:moveTo>
                  <a:lnTo>
                    <a:pt x="44414" y="0"/>
                  </a:lnTo>
                  <a:cubicBezTo>
                    <a:pt x="56193" y="0"/>
                    <a:pt x="67490" y="4679"/>
                    <a:pt x="75819" y="13009"/>
                  </a:cubicBezTo>
                  <a:cubicBezTo>
                    <a:pt x="84149" y="21338"/>
                    <a:pt x="88828" y="32635"/>
                    <a:pt x="88828" y="44414"/>
                  </a:cubicBezTo>
                  <a:lnTo>
                    <a:pt x="88828" y="352837"/>
                  </a:lnTo>
                  <a:cubicBezTo>
                    <a:pt x="88828" y="377366"/>
                    <a:pt x="68943" y="397251"/>
                    <a:pt x="44414" y="397251"/>
                  </a:cubicBezTo>
                  <a:lnTo>
                    <a:pt x="44414" y="397251"/>
                  </a:lnTo>
                  <a:cubicBezTo>
                    <a:pt x="32635" y="397251"/>
                    <a:pt x="21338" y="392572"/>
                    <a:pt x="13009" y="384243"/>
                  </a:cubicBezTo>
                  <a:cubicBezTo>
                    <a:pt x="4679" y="375913"/>
                    <a:pt x="0" y="364617"/>
                    <a:pt x="0" y="352837"/>
                  </a:cubicBezTo>
                  <a:lnTo>
                    <a:pt x="0" y="44414"/>
                  </a:lnTo>
                  <a:cubicBezTo>
                    <a:pt x="0" y="19885"/>
                    <a:pt x="19885" y="0"/>
                    <a:pt x="44414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828" cy="435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5400000">
            <a:off x="8943646" y="4854707"/>
            <a:ext cx="11821491" cy="6457490"/>
          </a:xfrm>
          <a:custGeom>
            <a:avLst/>
            <a:gdLst/>
            <a:ahLst/>
            <a:cxnLst/>
            <a:rect r="r" b="b" t="t" l="l"/>
            <a:pathLst>
              <a:path h="6457490" w="11821491">
                <a:moveTo>
                  <a:pt x="0" y="0"/>
                </a:moveTo>
                <a:lnTo>
                  <a:pt x="11821491" y="0"/>
                </a:lnTo>
                <a:lnTo>
                  <a:pt x="11821491" y="6457490"/>
                </a:lnTo>
                <a:lnTo>
                  <a:pt x="0" y="6457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07102" y="-1801597"/>
            <a:ext cx="9059845" cy="4948940"/>
          </a:xfrm>
          <a:custGeom>
            <a:avLst/>
            <a:gdLst/>
            <a:ahLst/>
            <a:cxnLst/>
            <a:rect r="r" b="b" t="t" l="l"/>
            <a:pathLst>
              <a:path h="4948940" w="9059845">
                <a:moveTo>
                  <a:pt x="0" y="0"/>
                </a:moveTo>
                <a:lnTo>
                  <a:pt x="9059845" y="0"/>
                </a:lnTo>
                <a:lnTo>
                  <a:pt x="9059845" y="4948940"/>
                </a:lnTo>
                <a:lnTo>
                  <a:pt x="0" y="494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3318699"/>
            <a:ext cx="8791824" cy="7139657"/>
            <a:chOff x="0" y="0"/>
            <a:chExt cx="2315542" cy="18804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15542" cy="1880403"/>
            </a:xfrm>
            <a:custGeom>
              <a:avLst/>
              <a:gdLst/>
              <a:ahLst/>
              <a:cxnLst/>
              <a:rect r="r" b="b" t="t" l="l"/>
              <a:pathLst>
                <a:path h="1880403" w="2315542">
                  <a:moveTo>
                    <a:pt x="44910" y="0"/>
                  </a:moveTo>
                  <a:lnTo>
                    <a:pt x="2270633" y="0"/>
                  </a:lnTo>
                  <a:cubicBezTo>
                    <a:pt x="2295435" y="0"/>
                    <a:pt x="2315542" y="20107"/>
                    <a:pt x="2315542" y="44910"/>
                  </a:cubicBezTo>
                  <a:lnTo>
                    <a:pt x="2315542" y="1835494"/>
                  </a:lnTo>
                  <a:cubicBezTo>
                    <a:pt x="2315542" y="1860297"/>
                    <a:pt x="2295435" y="1880403"/>
                    <a:pt x="2270633" y="1880403"/>
                  </a:cubicBezTo>
                  <a:lnTo>
                    <a:pt x="44910" y="1880403"/>
                  </a:lnTo>
                  <a:cubicBezTo>
                    <a:pt x="20107" y="1880403"/>
                    <a:pt x="0" y="1860297"/>
                    <a:pt x="0" y="1835494"/>
                  </a:cubicBezTo>
                  <a:lnTo>
                    <a:pt x="0" y="44910"/>
                  </a:lnTo>
                  <a:cubicBezTo>
                    <a:pt x="0" y="20107"/>
                    <a:pt x="20107" y="0"/>
                    <a:pt x="44910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315542" cy="1918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705850" y="2866346"/>
            <a:ext cx="3489055" cy="4312778"/>
            <a:chOff x="0" y="0"/>
            <a:chExt cx="918928" cy="113587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18928" cy="1135876"/>
            </a:xfrm>
            <a:custGeom>
              <a:avLst/>
              <a:gdLst/>
              <a:ahLst/>
              <a:cxnLst/>
              <a:rect r="r" b="b" t="t" l="l"/>
              <a:pathLst>
                <a:path h="1135876" w="918928">
                  <a:moveTo>
                    <a:pt x="113165" y="0"/>
                  </a:moveTo>
                  <a:lnTo>
                    <a:pt x="805763" y="0"/>
                  </a:lnTo>
                  <a:cubicBezTo>
                    <a:pt x="868263" y="0"/>
                    <a:pt x="918928" y="50666"/>
                    <a:pt x="918928" y="113165"/>
                  </a:cubicBezTo>
                  <a:lnTo>
                    <a:pt x="918928" y="1022711"/>
                  </a:lnTo>
                  <a:cubicBezTo>
                    <a:pt x="918928" y="1085210"/>
                    <a:pt x="868263" y="1135876"/>
                    <a:pt x="805763" y="1135876"/>
                  </a:cubicBezTo>
                  <a:lnTo>
                    <a:pt x="113165" y="1135876"/>
                  </a:lnTo>
                  <a:cubicBezTo>
                    <a:pt x="50666" y="1135876"/>
                    <a:pt x="0" y="1085210"/>
                    <a:pt x="0" y="1022711"/>
                  </a:cubicBezTo>
                  <a:lnTo>
                    <a:pt x="0" y="113165"/>
                  </a:lnTo>
                  <a:cubicBezTo>
                    <a:pt x="0" y="50666"/>
                    <a:pt x="50666" y="0"/>
                    <a:pt x="113165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18928" cy="1173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788637" y="5838825"/>
            <a:ext cx="3365621" cy="3419475"/>
            <a:chOff x="0" y="0"/>
            <a:chExt cx="886419" cy="9006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86419" cy="900602"/>
            </a:xfrm>
            <a:custGeom>
              <a:avLst/>
              <a:gdLst/>
              <a:ahLst/>
              <a:cxnLst/>
              <a:rect r="r" b="b" t="t" l="l"/>
              <a:pathLst>
                <a:path h="900602" w="886419">
                  <a:moveTo>
                    <a:pt x="117315" y="0"/>
                  </a:moveTo>
                  <a:lnTo>
                    <a:pt x="769104" y="0"/>
                  </a:lnTo>
                  <a:cubicBezTo>
                    <a:pt x="833895" y="0"/>
                    <a:pt x="886419" y="52524"/>
                    <a:pt x="886419" y="117315"/>
                  </a:cubicBezTo>
                  <a:lnTo>
                    <a:pt x="886419" y="783287"/>
                  </a:lnTo>
                  <a:cubicBezTo>
                    <a:pt x="886419" y="848079"/>
                    <a:pt x="833895" y="900602"/>
                    <a:pt x="769104" y="900602"/>
                  </a:cubicBezTo>
                  <a:lnTo>
                    <a:pt x="117315" y="900602"/>
                  </a:lnTo>
                  <a:cubicBezTo>
                    <a:pt x="52524" y="900602"/>
                    <a:pt x="0" y="848079"/>
                    <a:pt x="0" y="783287"/>
                  </a:cubicBezTo>
                  <a:lnTo>
                    <a:pt x="0" y="117315"/>
                  </a:lnTo>
                  <a:cubicBezTo>
                    <a:pt x="0" y="52524"/>
                    <a:pt x="52524" y="0"/>
                    <a:pt x="117315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86419" cy="938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405079" y="3088658"/>
            <a:ext cx="5588563" cy="5499494"/>
          </a:xfrm>
          <a:custGeom>
            <a:avLst/>
            <a:gdLst/>
            <a:ahLst/>
            <a:cxnLst/>
            <a:rect r="r" b="b" t="t" l="l"/>
            <a:pathLst>
              <a:path h="5499494" w="5588563">
                <a:moveTo>
                  <a:pt x="0" y="0"/>
                </a:moveTo>
                <a:lnTo>
                  <a:pt x="5588563" y="0"/>
                </a:lnTo>
                <a:lnTo>
                  <a:pt x="5588563" y="5499494"/>
                </a:lnTo>
                <a:lnTo>
                  <a:pt x="0" y="5499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71" t="-4042" r="-13501" b="-2787"/>
            </a:stretch>
          </a:blipFill>
        </p:spPr>
      </p:sp>
      <p:sp>
        <p:nvSpPr>
          <p:cNvPr name="AutoShape 24" id="24"/>
          <p:cNvSpPr/>
          <p:nvPr/>
        </p:nvSpPr>
        <p:spPr>
          <a:xfrm flipH="true" flipV="true">
            <a:off x="7993642" y="8587650"/>
            <a:ext cx="1089095" cy="115674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9082737" y="7301417"/>
            <a:ext cx="2552434" cy="2494658"/>
            <a:chOff x="0" y="0"/>
            <a:chExt cx="672246" cy="65702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72246" cy="657029"/>
            </a:xfrm>
            <a:custGeom>
              <a:avLst/>
              <a:gdLst/>
              <a:ahLst/>
              <a:cxnLst/>
              <a:rect r="r" b="b" t="t" l="l"/>
              <a:pathLst>
                <a:path h="657029" w="672246">
                  <a:moveTo>
                    <a:pt x="0" y="0"/>
                  </a:moveTo>
                  <a:lnTo>
                    <a:pt x="672246" y="0"/>
                  </a:lnTo>
                  <a:lnTo>
                    <a:pt x="672246" y="657029"/>
                  </a:lnTo>
                  <a:lnTo>
                    <a:pt x="0" y="657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672246" cy="695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395607" y="3088658"/>
            <a:ext cx="5588563" cy="5498992"/>
            <a:chOff x="0" y="0"/>
            <a:chExt cx="1471885" cy="144829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71885" cy="1448294"/>
            </a:xfrm>
            <a:custGeom>
              <a:avLst/>
              <a:gdLst/>
              <a:ahLst/>
              <a:cxnLst/>
              <a:rect r="r" b="b" t="t" l="l"/>
              <a:pathLst>
                <a:path h="1448294" w="1471885">
                  <a:moveTo>
                    <a:pt x="0" y="0"/>
                  </a:moveTo>
                  <a:lnTo>
                    <a:pt x="1471885" y="0"/>
                  </a:lnTo>
                  <a:lnTo>
                    <a:pt x="1471885" y="1448294"/>
                  </a:lnTo>
                  <a:lnTo>
                    <a:pt x="0" y="14482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471885" cy="1486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31" id="31"/>
          <p:cNvSpPr/>
          <p:nvPr/>
        </p:nvSpPr>
        <p:spPr>
          <a:xfrm flipH="true" flipV="true">
            <a:off x="7984170" y="3114342"/>
            <a:ext cx="1098567" cy="4187074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17916" y="311655"/>
            <a:ext cx="20323832" cy="9975345"/>
          </a:xfrm>
          <a:custGeom>
            <a:avLst/>
            <a:gdLst/>
            <a:ahLst/>
            <a:cxnLst/>
            <a:rect r="r" b="b" t="t" l="l"/>
            <a:pathLst>
              <a:path h="9975345" w="20323832">
                <a:moveTo>
                  <a:pt x="0" y="0"/>
                </a:moveTo>
                <a:lnTo>
                  <a:pt x="20323832" y="0"/>
                </a:lnTo>
                <a:lnTo>
                  <a:pt x="20323832" y="9975345"/>
                </a:lnTo>
                <a:lnTo>
                  <a:pt x="0" y="9975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0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83050" y="169740"/>
            <a:ext cx="8884026" cy="858960"/>
            <a:chOff x="0" y="0"/>
            <a:chExt cx="11845368" cy="11452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Modelo entidad relación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745469" y="8778687"/>
            <a:ext cx="337268" cy="1508313"/>
            <a:chOff x="0" y="0"/>
            <a:chExt cx="88828" cy="397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828" cy="397251"/>
            </a:xfrm>
            <a:custGeom>
              <a:avLst/>
              <a:gdLst/>
              <a:ahLst/>
              <a:cxnLst/>
              <a:rect r="r" b="b" t="t" l="l"/>
              <a:pathLst>
                <a:path h="397251" w="88828">
                  <a:moveTo>
                    <a:pt x="44414" y="0"/>
                  </a:moveTo>
                  <a:lnTo>
                    <a:pt x="44414" y="0"/>
                  </a:lnTo>
                  <a:cubicBezTo>
                    <a:pt x="56193" y="0"/>
                    <a:pt x="67490" y="4679"/>
                    <a:pt x="75819" y="13009"/>
                  </a:cubicBezTo>
                  <a:cubicBezTo>
                    <a:pt x="84149" y="21338"/>
                    <a:pt x="88828" y="32635"/>
                    <a:pt x="88828" y="44414"/>
                  </a:cubicBezTo>
                  <a:lnTo>
                    <a:pt x="88828" y="352837"/>
                  </a:lnTo>
                  <a:cubicBezTo>
                    <a:pt x="88828" y="377366"/>
                    <a:pt x="68943" y="397251"/>
                    <a:pt x="44414" y="397251"/>
                  </a:cubicBezTo>
                  <a:lnTo>
                    <a:pt x="44414" y="397251"/>
                  </a:lnTo>
                  <a:cubicBezTo>
                    <a:pt x="32635" y="397251"/>
                    <a:pt x="21338" y="392572"/>
                    <a:pt x="13009" y="384243"/>
                  </a:cubicBezTo>
                  <a:cubicBezTo>
                    <a:pt x="4679" y="375913"/>
                    <a:pt x="0" y="364617"/>
                    <a:pt x="0" y="352837"/>
                  </a:cubicBezTo>
                  <a:lnTo>
                    <a:pt x="0" y="44414"/>
                  </a:lnTo>
                  <a:cubicBezTo>
                    <a:pt x="0" y="19885"/>
                    <a:pt x="19885" y="0"/>
                    <a:pt x="44414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828" cy="435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5400000">
            <a:off x="8943646" y="4854707"/>
            <a:ext cx="11821491" cy="6457490"/>
          </a:xfrm>
          <a:custGeom>
            <a:avLst/>
            <a:gdLst/>
            <a:ahLst/>
            <a:cxnLst/>
            <a:rect r="r" b="b" t="t" l="l"/>
            <a:pathLst>
              <a:path h="6457490" w="11821491">
                <a:moveTo>
                  <a:pt x="0" y="0"/>
                </a:moveTo>
                <a:lnTo>
                  <a:pt x="11821491" y="0"/>
                </a:lnTo>
                <a:lnTo>
                  <a:pt x="11821491" y="6457490"/>
                </a:lnTo>
                <a:lnTo>
                  <a:pt x="0" y="6457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07102" y="-1801597"/>
            <a:ext cx="9059845" cy="4948940"/>
          </a:xfrm>
          <a:custGeom>
            <a:avLst/>
            <a:gdLst/>
            <a:ahLst/>
            <a:cxnLst/>
            <a:rect r="r" b="b" t="t" l="l"/>
            <a:pathLst>
              <a:path h="4948940" w="9059845">
                <a:moveTo>
                  <a:pt x="0" y="0"/>
                </a:moveTo>
                <a:lnTo>
                  <a:pt x="9059845" y="0"/>
                </a:lnTo>
                <a:lnTo>
                  <a:pt x="9059845" y="4948940"/>
                </a:lnTo>
                <a:lnTo>
                  <a:pt x="0" y="494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3318699"/>
            <a:ext cx="8791824" cy="7139657"/>
            <a:chOff x="0" y="0"/>
            <a:chExt cx="2315542" cy="18804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15542" cy="1880403"/>
            </a:xfrm>
            <a:custGeom>
              <a:avLst/>
              <a:gdLst/>
              <a:ahLst/>
              <a:cxnLst/>
              <a:rect r="r" b="b" t="t" l="l"/>
              <a:pathLst>
                <a:path h="1880403" w="2315542">
                  <a:moveTo>
                    <a:pt x="44910" y="0"/>
                  </a:moveTo>
                  <a:lnTo>
                    <a:pt x="2270633" y="0"/>
                  </a:lnTo>
                  <a:cubicBezTo>
                    <a:pt x="2295435" y="0"/>
                    <a:pt x="2315542" y="20107"/>
                    <a:pt x="2315542" y="44910"/>
                  </a:cubicBezTo>
                  <a:lnTo>
                    <a:pt x="2315542" y="1835494"/>
                  </a:lnTo>
                  <a:cubicBezTo>
                    <a:pt x="2315542" y="1860297"/>
                    <a:pt x="2295435" y="1880403"/>
                    <a:pt x="2270633" y="1880403"/>
                  </a:cubicBezTo>
                  <a:lnTo>
                    <a:pt x="44910" y="1880403"/>
                  </a:lnTo>
                  <a:cubicBezTo>
                    <a:pt x="20107" y="1880403"/>
                    <a:pt x="0" y="1860297"/>
                    <a:pt x="0" y="1835494"/>
                  </a:cubicBezTo>
                  <a:lnTo>
                    <a:pt x="0" y="44910"/>
                  </a:lnTo>
                  <a:cubicBezTo>
                    <a:pt x="0" y="20107"/>
                    <a:pt x="20107" y="0"/>
                    <a:pt x="44910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315542" cy="1918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705850" y="2866346"/>
            <a:ext cx="3489055" cy="4312778"/>
            <a:chOff x="0" y="0"/>
            <a:chExt cx="918928" cy="113587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18928" cy="1135876"/>
            </a:xfrm>
            <a:custGeom>
              <a:avLst/>
              <a:gdLst/>
              <a:ahLst/>
              <a:cxnLst/>
              <a:rect r="r" b="b" t="t" l="l"/>
              <a:pathLst>
                <a:path h="1135876" w="918928">
                  <a:moveTo>
                    <a:pt x="113165" y="0"/>
                  </a:moveTo>
                  <a:lnTo>
                    <a:pt x="805763" y="0"/>
                  </a:lnTo>
                  <a:cubicBezTo>
                    <a:pt x="868263" y="0"/>
                    <a:pt x="918928" y="50666"/>
                    <a:pt x="918928" y="113165"/>
                  </a:cubicBezTo>
                  <a:lnTo>
                    <a:pt x="918928" y="1022711"/>
                  </a:lnTo>
                  <a:cubicBezTo>
                    <a:pt x="918928" y="1085210"/>
                    <a:pt x="868263" y="1135876"/>
                    <a:pt x="805763" y="1135876"/>
                  </a:cubicBezTo>
                  <a:lnTo>
                    <a:pt x="113165" y="1135876"/>
                  </a:lnTo>
                  <a:cubicBezTo>
                    <a:pt x="50666" y="1135876"/>
                    <a:pt x="0" y="1085210"/>
                    <a:pt x="0" y="1022711"/>
                  </a:cubicBezTo>
                  <a:lnTo>
                    <a:pt x="0" y="113165"/>
                  </a:lnTo>
                  <a:cubicBezTo>
                    <a:pt x="0" y="50666"/>
                    <a:pt x="50666" y="0"/>
                    <a:pt x="113165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18928" cy="1173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788637" y="5838825"/>
            <a:ext cx="3365621" cy="3419475"/>
            <a:chOff x="0" y="0"/>
            <a:chExt cx="886419" cy="9006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86419" cy="900602"/>
            </a:xfrm>
            <a:custGeom>
              <a:avLst/>
              <a:gdLst/>
              <a:ahLst/>
              <a:cxnLst/>
              <a:rect r="r" b="b" t="t" l="l"/>
              <a:pathLst>
                <a:path h="900602" w="886419">
                  <a:moveTo>
                    <a:pt x="117315" y="0"/>
                  </a:moveTo>
                  <a:lnTo>
                    <a:pt x="769104" y="0"/>
                  </a:lnTo>
                  <a:cubicBezTo>
                    <a:pt x="833895" y="0"/>
                    <a:pt x="886419" y="52524"/>
                    <a:pt x="886419" y="117315"/>
                  </a:cubicBezTo>
                  <a:lnTo>
                    <a:pt x="886419" y="783287"/>
                  </a:lnTo>
                  <a:cubicBezTo>
                    <a:pt x="886419" y="848079"/>
                    <a:pt x="833895" y="900602"/>
                    <a:pt x="769104" y="900602"/>
                  </a:cubicBezTo>
                  <a:lnTo>
                    <a:pt x="117315" y="900602"/>
                  </a:lnTo>
                  <a:cubicBezTo>
                    <a:pt x="52524" y="900602"/>
                    <a:pt x="0" y="848079"/>
                    <a:pt x="0" y="783287"/>
                  </a:cubicBezTo>
                  <a:lnTo>
                    <a:pt x="0" y="117315"/>
                  </a:lnTo>
                  <a:cubicBezTo>
                    <a:pt x="0" y="52524"/>
                    <a:pt x="52524" y="0"/>
                    <a:pt x="117315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86419" cy="938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405079" y="3088658"/>
            <a:ext cx="5588563" cy="5499494"/>
          </a:xfrm>
          <a:custGeom>
            <a:avLst/>
            <a:gdLst/>
            <a:ahLst/>
            <a:cxnLst/>
            <a:rect r="r" b="b" t="t" l="l"/>
            <a:pathLst>
              <a:path h="5499494" w="5588563">
                <a:moveTo>
                  <a:pt x="0" y="0"/>
                </a:moveTo>
                <a:lnTo>
                  <a:pt x="5588563" y="0"/>
                </a:lnTo>
                <a:lnTo>
                  <a:pt x="5588563" y="5499494"/>
                </a:lnTo>
                <a:lnTo>
                  <a:pt x="0" y="5499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71" t="-4042" r="-13501" b="-2787"/>
            </a:stretch>
          </a:blipFill>
        </p:spPr>
      </p:sp>
      <p:sp>
        <p:nvSpPr>
          <p:cNvPr name="AutoShape 24" id="24"/>
          <p:cNvSpPr/>
          <p:nvPr/>
        </p:nvSpPr>
        <p:spPr>
          <a:xfrm flipH="true" flipV="true">
            <a:off x="7993642" y="8587650"/>
            <a:ext cx="1089095" cy="115674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9082737" y="7301417"/>
            <a:ext cx="2552434" cy="2494658"/>
            <a:chOff x="0" y="0"/>
            <a:chExt cx="672246" cy="65702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72246" cy="657029"/>
            </a:xfrm>
            <a:custGeom>
              <a:avLst/>
              <a:gdLst/>
              <a:ahLst/>
              <a:cxnLst/>
              <a:rect r="r" b="b" t="t" l="l"/>
              <a:pathLst>
                <a:path h="657029" w="672246">
                  <a:moveTo>
                    <a:pt x="0" y="0"/>
                  </a:moveTo>
                  <a:lnTo>
                    <a:pt x="672246" y="0"/>
                  </a:lnTo>
                  <a:lnTo>
                    <a:pt x="672246" y="657029"/>
                  </a:lnTo>
                  <a:lnTo>
                    <a:pt x="0" y="657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672246" cy="695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395607" y="3088658"/>
            <a:ext cx="5588563" cy="5498992"/>
            <a:chOff x="0" y="0"/>
            <a:chExt cx="1471885" cy="144829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71885" cy="1448294"/>
            </a:xfrm>
            <a:custGeom>
              <a:avLst/>
              <a:gdLst/>
              <a:ahLst/>
              <a:cxnLst/>
              <a:rect r="r" b="b" t="t" l="l"/>
              <a:pathLst>
                <a:path h="1448294" w="1471885">
                  <a:moveTo>
                    <a:pt x="0" y="0"/>
                  </a:moveTo>
                  <a:lnTo>
                    <a:pt x="1471885" y="0"/>
                  </a:lnTo>
                  <a:lnTo>
                    <a:pt x="1471885" y="1448294"/>
                  </a:lnTo>
                  <a:lnTo>
                    <a:pt x="0" y="14482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471885" cy="1486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31" id="31"/>
          <p:cNvSpPr/>
          <p:nvPr/>
        </p:nvSpPr>
        <p:spPr>
          <a:xfrm flipH="true" flipV="true">
            <a:off x="7984170" y="3114342"/>
            <a:ext cx="1098567" cy="4187074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9225257" y="2952071"/>
            <a:ext cx="8800976" cy="2799680"/>
          </a:xfrm>
          <a:custGeom>
            <a:avLst/>
            <a:gdLst/>
            <a:ahLst/>
            <a:cxnLst/>
            <a:rect r="r" b="b" t="t" l="l"/>
            <a:pathLst>
              <a:path h="2799680" w="8800976">
                <a:moveTo>
                  <a:pt x="0" y="0"/>
                </a:moveTo>
                <a:lnTo>
                  <a:pt x="8800975" y="0"/>
                </a:lnTo>
                <a:lnTo>
                  <a:pt x="8800975" y="2799681"/>
                </a:lnTo>
                <a:lnTo>
                  <a:pt x="0" y="27996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163050" y="2913971"/>
            <a:ext cx="8800976" cy="2799680"/>
            <a:chOff x="0" y="0"/>
            <a:chExt cx="2317952" cy="73736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317953" cy="737364"/>
            </a:xfrm>
            <a:custGeom>
              <a:avLst/>
              <a:gdLst/>
              <a:ahLst/>
              <a:cxnLst/>
              <a:rect r="r" b="b" t="t" l="l"/>
              <a:pathLst>
                <a:path h="737364" w="2317953">
                  <a:moveTo>
                    <a:pt x="0" y="0"/>
                  </a:moveTo>
                  <a:lnTo>
                    <a:pt x="2317953" y="0"/>
                  </a:lnTo>
                  <a:lnTo>
                    <a:pt x="2317953" y="737364"/>
                  </a:lnTo>
                  <a:lnTo>
                    <a:pt x="0" y="7373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2317952" cy="775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488835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07102" y="-1801597"/>
            <a:ext cx="9059845" cy="4948940"/>
          </a:xfrm>
          <a:custGeom>
            <a:avLst/>
            <a:gdLst/>
            <a:ahLst/>
            <a:cxnLst/>
            <a:rect r="r" b="b" t="t" l="l"/>
            <a:pathLst>
              <a:path h="4948940" w="9059845">
                <a:moveTo>
                  <a:pt x="0" y="0"/>
                </a:moveTo>
                <a:lnTo>
                  <a:pt x="9059845" y="0"/>
                </a:lnTo>
                <a:lnTo>
                  <a:pt x="9059845" y="4948940"/>
                </a:lnTo>
                <a:lnTo>
                  <a:pt x="0" y="494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525" y="3137818"/>
            <a:ext cx="8705850" cy="7139657"/>
            <a:chOff x="0" y="0"/>
            <a:chExt cx="2292899" cy="18804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92899" cy="1880403"/>
            </a:xfrm>
            <a:custGeom>
              <a:avLst/>
              <a:gdLst/>
              <a:ahLst/>
              <a:cxnLst/>
              <a:rect r="r" b="b" t="t" l="l"/>
              <a:pathLst>
                <a:path h="1880403" w="2292899">
                  <a:moveTo>
                    <a:pt x="45353" y="0"/>
                  </a:moveTo>
                  <a:lnTo>
                    <a:pt x="2247546" y="0"/>
                  </a:lnTo>
                  <a:cubicBezTo>
                    <a:pt x="2259574" y="0"/>
                    <a:pt x="2271110" y="4778"/>
                    <a:pt x="2279615" y="13284"/>
                  </a:cubicBezTo>
                  <a:cubicBezTo>
                    <a:pt x="2288121" y="21789"/>
                    <a:pt x="2292899" y="33325"/>
                    <a:pt x="2292899" y="45353"/>
                  </a:cubicBezTo>
                  <a:lnTo>
                    <a:pt x="2292899" y="1835050"/>
                  </a:lnTo>
                  <a:cubicBezTo>
                    <a:pt x="2292899" y="1847079"/>
                    <a:pt x="2288121" y="1858614"/>
                    <a:pt x="2279615" y="1867120"/>
                  </a:cubicBezTo>
                  <a:cubicBezTo>
                    <a:pt x="2271110" y="1875625"/>
                    <a:pt x="2259574" y="1880403"/>
                    <a:pt x="2247546" y="1880403"/>
                  </a:cubicBezTo>
                  <a:lnTo>
                    <a:pt x="45353" y="1880403"/>
                  </a:lnTo>
                  <a:cubicBezTo>
                    <a:pt x="33325" y="1880403"/>
                    <a:pt x="21789" y="1875625"/>
                    <a:pt x="13284" y="1867120"/>
                  </a:cubicBezTo>
                  <a:cubicBezTo>
                    <a:pt x="4778" y="1858614"/>
                    <a:pt x="0" y="1847079"/>
                    <a:pt x="0" y="1835050"/>
                  </a:cubicBezTo>
                  <a:lnTo>
                    <a:pt x="0" y="45353"/>
                  </a:lnTo>
                  <a:cubicBezTo>
                    <a:pt x="0" y="33325"/>
                    <a:pt x="4778" y="21789"/>
                    <a:pt x="13284" y="13284"/>
                  </a:cubicBezTo>
                  <a:cubicBezTo>
                    <a:pt x="21789" y="4778"/>
                    <a:pt x="33325" y="0"/>
                    <a:pt x="45353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92899" cy="1918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48700" y="2330050"/>
            <a:ext cx="5688179" cy="7947425"/>
            <a:chOff x="0" y="0"/>
            <a:chExt cx="1498121" cy="20931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98121" cy="2093149"/>
            </a:xfrm>
            <a:custGeom>
              <a:avLst/>
              <a:gdLst/>
              <a:ahLst/>
              <a:cxnLst/>
              <a:rect r="r" b="b" t="t" l="l"/>
              <a:pathLst>
                <a:path h="2093149" w="1498121">
                  <a:moveTo>
                    <a:pt x="69414" y="0"/>
                  </a:moveTo>
                  <a:lnTo>
                    <a:pt x="1428707" y="0"/>
                  </a:lnTo>
                  <a:cubicBezTo>
                    <a:pt x="1467043" y="0"/>
                    <a:pt x="1498121" y="31078"/>
                    <a:pt x="1498121" y="69414"/>
                  </a:cubicBezTo>
                  <a:lnTo>
                    <a:pt x="1498121" y="2023735"/>
                  </a:lnTo>
                  <a:cubicBezTo>
                    <a:pt x="1498121" y="2042145"/>
                    <a:pt x="1490808" y="2059801"/>
                    <a:pt x="1477790" y="2072818"/>
                  </a:cubicBezTo>
                  <a:cubicBezTo>
                    <a:pt x="1464773" y="2085836"/>
                    <a:pt x="1447117" y="2093149"/>
                    <a:pt x="1428707" y="2093149"/>
                  </a:cubicBezTo>
                  <a:lnTo>
                    <a:pt x="69414" y="2093149"/>
                  </a:lnTo>
                  <a:cubicBezTo>
                    <a:pt x="51004" y="2093149"/>
                    <a:pt x="33348" y="2085836"/>
                    <a:pt x="20331" y="2072818"/>
                  </a:cubicBezTo>
                  <a:cubicBezTo>
                    <a:pt x="7313" y="2059801"/>
                    <a:pt x="0" y="2042145"/>
                    <a:pt x="0" y="2023735"/>
                  </a:cubicBezTo>
                  <a:lnTo>
                    <a:pt x="0" y="69414"/>
                  </a:lnTo>
                  <a:cubicBezTo>
                    <a:pt x="0" y="51004"/>
                    <a:pt x="7313" y="33348"/>
                    <a:pt x="20331" y="20331"/>
                  </a:cubicBezTo>
                  <a:cubicBezTo>
                    <a:pt x="33348" y="7313"/>
                    <a:pt x="51004" y="0"/>
                    <a:pt x="69414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498121" cy="2131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317829" y="5641279"/>
            <a:ext cx="4730518" cy="4636196"/>
            <a:chOff x="0" y="0"/>
            <a:chExt cx="1245898" cy="12210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5898" cy="1221056"/>
            </a:xfrm>
            <a:custGeom>
              <a:avLst/>
              <a:gdLst/>
              <a:ahLst/>
              <a:cxnLst/>
              <a:rect r="r" b="b" t="t" l="l"/>
              <a:pathLst>
                <a:path h="1221056" w="1245898">
                  <a:moveTo>
                    <a:pt x="83466" y="0"/>
                  </a:moveTo>
                  <a:lnTo>
                    <a:pt x="1162431" y="0"/>
                  </a:lnTo>
                  <a:cubicBezTo>
                    <a:pt x="1208529" y="0"/>
                    <a:pt x="1245898" y="37369"/>
                    <a:pt x="1245898" y="83466"/>
                  </a:cubicBezTo>
                  <a:lnTo>
                    <a:pt x="1245898" y="1137590"/>
                  </a:lnTo>
                  <a:cubicBezTo>
                    <a:pt x="1245898" y="1183687"/>
                    <a:pt x="1208529" y="1221056"/>
                    <a:pt x="1162431" y="1221056"/>
                  </a:cubicBezTo>
                  <a:lnTo>
                    <a:pt x="83466" y="1221056"/>
                  </a:lnTo>
                  <a:cubicBezTo>
                    <a:pt x="37369" y="1221056"/>
                    <a:pt x="0" y="1183687"/>
                    <a:pt x="0" y="1137590"/>
                  </a:cubicBezTo>
                  <a:lnTo>
                    <a:pt x="0" y="83466"/>
                  </a:lnTo>
                  <a:cubicBezTo>
                    <a:pt x="0" y="37369"/>
                    <a:pt x="37369" y="0"/>
                    <a:pt x="83466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45898" cy="1259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5400000">
            <a:off x="15785502" y="2891170"/>
            <a:ext cx="3557133" cy="1943084"/>
          </a:xfrm>
          <a:custGeom>
            <a:avLst/>
            <a:gdLst/>
            <a:ahLst/>
            <a:cxnLst/>
            <a:rect r="r" b="b" t="t" l="l"/>
            <a:pathLst>
              <a:path h="1943084" w="3557133">
                <a:moveTo>
                  <a:pt x="0" y="0"/>
                </a:moveTo>
                <a:lnTo>
                  <a:pt x="3557133" y="0"/>
                </a:lnTo>
                <a:lnTo>
                  <a:pt x="3557133" y="1943084"/>
                </a:lnTo>
                <a:lnTo>
                  <a:pt x="0" y="194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4336879" y="2758101"/>
            <a:ext cx="2261192" cy="2089851"/>
            <a:chOff x="0" y="0"/>
            <a:chExt cx="595540" cy="5504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95540" cy="550413"/>
            </a:xfrm>
            <a:custGeom>
              <a:avLst/>
              <a:gdLst/>
              <a:ahLst/>
              <a:cxnLst/>
              <a:rect r="r" b="b" t="t" l="l"/>
              <a:pathLst>
                <a:path h="550413" w="595540">
                  <a:moveTo>
                    <a:pt x="0" y="0"/>
                  </a:moveTo>
                  <a:lnTo>
                    <a:pt x="595540" y="0"/>
                  </a:lnTo>
                  <a:lnTo>
                    <a:pt x="595540" y="550413"/>
                  </a:lnTo>
                  <a:lnTo>
                    <a:pt x="0" y="550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95540" cy="588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488835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07102" y="-1801597"/>
            <a:ext cx="9059845" cy="4948940"/>
          </a:xfrm>
          <a:custGeom>
            <a:avLst/>
            <a:gdLst/>
            <a:ahLst/>
            <a:cxnLst/>
            <a:rect r="r" b="b" t="t" l="l"/>
            <a:pathLst>
              <a:path h="4948940" w="9059845">
                <a:moveTo>
                  <a:pt x="0" y="0"/>
                </a:moveTo>
                <a:lnTo>
                  <a:pt x="9059845" y="0"/>
                </a:lnTo>
                <a:lnTo>
                  <a:pt x="9059845" y="4948940"/>
                </a:lnTo>
                <a:lnTo>
                  <a:pt x="0" y="494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525" y="3137818"/>
            <a:ext cx="8705850" cy="7139657"/>
            <a:chOff x="0" y="0"/>
            <a:chExt cx="2292899" cy="18804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92899" cy="1880403"/>
            </a:xfrm>
            <a:custGeom>
              <a:avLst/>
              <a:gdLst/>
              <a:ahLst/>
              <a:cxnLst/>
              <a:rect r="r" b="b" t="t" l="l"/>
              <a:pathLst>
                <a:path h="1880403" w="2292899">
                  <a:moveTo>
                    <a:pt x="45353" y="0"/>
                  </a:moveTo>
                  <a:lnTo>
                    <a:pt x="2247546" y="0"/>
                  </a:lnTo>
                  <a:cubicBezTo>
                    <a:pt x="2259574" y="0"/>
                    <a:pt x="2271110" y="4778"/>
                    <a:pt x="2279615" y="13284"/>
                  </a:cubicBezTo>
                  <a:cubicBezTo>
                    <a:pt x="2288121" y="21789"/>
                    <a:pt x="2292899" y="33325"/>
                    <a:pt x="2292899" y="45353"/>
                  </a:cubicBezTo>
                  <a:lnTo>
                    <a:pt x="2292899" y="1835050"/>
                  </a:lnTo>
                  <a:cubicBezTo>
                    <a:pt x="2292899" y="1847079"/>
                    <a:pt x="2288121" y="1858614"/>
                    <a:pt x="2279615" y="1867120"/>
                  </a:cubicBezTo>
                  <a:cubicBezTo>
                    <a:pt x="2271110" y="1875625"/>
                    <a:pt x="2259574" y="1880403"/>
                    <a:pt x="2247546" y="1880403"/>
                  </a:cubicBezTo>
                  <a:lnTo>
                    <a:pt x="45353" y="1880403"/>
                  </a:lnTo>
                  <a:cubicBezTo>
                    <a:pt x="33325" y="1880403"/>
                    <a:pt x="21789" y="1875625"/>
                    <a:pt x="13284" y="1867120"/>
                  </a:cubicBezTo>
                  <a:cubicBezTo>
                    <a:pt x="4778" y="1858614"/>
                    <a:pt x="0" y="1847079"/>
                    <a:pt x="0" y="1835050"/>
                  </a:cubicBezTo>
                  <a:lnTo>
                    <a:pt x="0" y="45353"/>
                  </a:lnTo>
                  <a:cubicBezTo>
                    <a:pt x="0" y="33325"/>
                    <a:pt x="4778" y="21789"/>
                    <a:pt x="13284" y="13284"/>
                  </a:cubicBezTo>
                  <a:cubicBezTo>
                    <a:pt x="21789" y="4778"/>
                    <a:pt x="33325" y="0"/>
                    <a:pt x="45353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92899" cy="1918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48700" y="2330050"/>
            <a:ext cx="5688179" cy="7947425"/>
            <a:chOff x="0" y="0"/>
            <a:chExt cx="1498121" cy="20931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98121" cy="2093149"/>
            </a:xfrm>
            <a:custGeom>
              <a:avLst/>
              <a:gdLst/>
              <a:ahLst/>
              <a:cxnLst/>
              <a:rect r="r" b="b" t="t" l="l"/>
              <a:pathLst>
                <a:path h="2093149" w="1498121">
                  <a:moveTo>
                    <a:pt x="69414" y="0"/>
                  </a:moveTo>
                  <a:lnTo>
                    <a:pt x="1428707" y="0"/>
                  </a:lnTo>
                  <a:cubicBezTo>
                    <a:pt x="1467043" y="0"/>
                    <a:pt x="1498121" y="31078"/>
                    <a:pt x="1498121" y="69414"/>
                  </a:cubicBezTo>
                  <a:lnTo>
                    <a:pt x="1498121" y="2023735"/>
                  </a:lnTo>
                  <a:cubicBezTo>
                    <a:pt x="1498121" y="2042145"/>
                    <a:pt x="1490808" y="2059801"/>
                    <a:pt x="1477790" y="2072818"/>
                  </a:cubicBezTo>
                  <a:cubicBezTo>
                    <a:pt x="1464773" y="2085836"/>
                    <a:pt x="1447117" y="2093149"/>
                    <a:pt x="1428707" y="2093149"/>
                  </a:cubicBezTo>
                  <a:lnTo>
                    <a:pt x="69414" y="2093149"/>
                  </a:lnTo>
                  <a:cubicBezTo>
                    <a:pt x="51004" y="2093149"/>
                    <a:pt x="33348" y="2085836"/>
                    <a:pt x="20331" y="2072818"/>
                  </a:cubicBezTo>
                  <a:cubicBezTo>
                    <a:pt x="7313" y="2059801"/>
                    <a:pt x="0" y="2042145"/>
                    <a:pt x="0" y="2023735"/>
                  </a:cubicBezTo>
                  <a:lnTo>
                    <a:pt x="0" y="69414"/>
                  </a:lnTo>
                  <a:cubicBezTo>
                    <a:pt x="0" y="51004"/>
                    <a:pt x="7313" y="33348"/>
                    <a:pt x="20331" y="20331"/>
                  </a:cubicBezTo>
                  <a:cubicBezTo>
                    <a:pt x="33348" y="7313"/>
                    <a:pt x="51004" y="0"/>
                    <a:pt x="69414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498121" cy="2131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317829" y="5641279"/>
            <a:ext cx="4730518" cy="4636196"/>
            <a:chOff x="0" y="0"/>
            <a:chExt cx="1245898" cy="12210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5898" cy="1221056"/>
            </a:xfrm>
            <a:custGeom>
              <a:avLst/>
              <a:gdLst/>
              <a:ahLst/>
              <a:cxnLst/>
              <a:rect r="r" b="b" t="t" l="l"/>
              <a:pathLst>
                <a:path h="1221056" w="1245898">
                  <a:moveTo>
                    <a:pt x="83466" y="0"/>
                  </a:moveTo>
                  <a:lnTo>
                    <a:pt x="1162431" y="0"/>
                  </a:lnTo>
                  <a:cubicBezTo>
                    <a:pt x="1208529" y="0"/>
                    <a:pt x="1245898" y="37369"/>
                    <a:pt x="1245898" y="83466"/>
                  </a:cubicBezTo>
                  <a:lnTo>
                    <a:pt x="1245898" y="1137590"/>
                  </a:lnTo>
                  <a:cubicBezTo>
                    <a:pt x="1245898" y="1183687"/>
                    <a:pt x="1208529" y="1221056"/>
                    <a:pt x="1162431" y="1221056"/>
                  </a:cubicBezTo>
                  <a:lnTo>
                    <a:pt x="83466" y="1221056"/>
                  </a:lnTo>
                  <a:cubicBezTo>
                    <a:pt x="37369" y="1221056"/>
                    <a:pt x="0" y="1183687"/>
                    <a:pt x="0" y="1137590"/>
                  </a:cubicBezTo>
                  <a:lnTo>
                    <a:pt x="0" y="83466"/>
                  </a:lnTo>
                  <a:cubicBezTo>
                    <a:pt x="0" y="37369"/>
                    <a:pt x="37369" y="0"/>
                    <a:pt x="83466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45898" cy="1259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5400000">
            <a:off x="15785502" y="2891170"/>
            <a:ext cx="3557133" cy="1943084"/>
          </a:xfrm>
          <a:custGeom>
            <a:avLst/>
            <a:gdLst/>
            <a:ahLst/>
            <a:cxnLst/>
            <a:rect r="r" b="b" t="t" l="l"/>
            <a:pathLst>
              <a:path h="1943084" w="3557133">
                <a:moveTo>
                  <a:pt x="0" y="0"/>
                </a:moveTo>
                <a:lnTo>
                  <a:pt x="3557133" y="0"/>
                </a:lnTo>
                <a:lnTo>
                  <a:pt x="3557133" y="1943084"/>
                </a:lnTo>
                <a:lnTo>
                  <a:pt x="0" y="194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4336879" y="2758101"/>
            <a:ext cx="2261192" cy="2089851"/>
            <a:chOff x="0" y="0"/>
            <a:chExt cx="595540" cy="5504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95540" cy="550413"/>
            </a:xfrm>
            <a:custGeom>
              <a:avLst/>
              <a:gdLst/>
              <a:ahLst/>
              <a:cxnLst/>
              <a:rect r="r" b="b" t="t" l="l"/>
              <a:pathLst>
                <a:path h="550413" w="595540">
                  <a:moveTo>
                    <a:pt x="0" y="0"/>
                  </a:moveTo>
                  <a:lnTo>
                    <a:pt x="595540" y="0"/>
                  </a:lnTo>
                  <a:lnTo>
                    <a:pt x="595540" y="550413"/>
                  </a:lnTo>
                  <a:lnTo>
                    <a:pt x="0" y="550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95540" cy="588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0704474" y="2504022"/>
            <a:ext cx="3632404" cy="25407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10704474" y="4847952"/>
            <a:ext cx="3632404" cy="272443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5110045" y="2504022"/>
            <a:ext cx="5594429" cy="5068363"/>
          </a:xfrm>
          <a:custGeom>
            <a:avLst/>
            <a:gdLst/>
            <a:ahLst/>
            <a:cxnLst/>
            <a:rect r="r" b="b" t="t" l="l"/>
            <a:pathLst>
              <a:path h="5068363" w="5594429">
                <a:moveTo>
                  <a:pt x="0" y="0"/>
                </a:moveTo>
                <a:lnTo>
                  <a:pt x="5594429" y="0"/>
                </a:lnTo>
                <a:lnTo>
                  <a:pt x="5594429" y="5068363"/>
                </a:lnTo>
                <a:lnTo>
                  <a:pt x="0" y="5068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06" t="-2340" r="-3440" b="-1915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5110045" y="2504022"/>
            <a:ext cx="5594429" cy="5068363"/>
            <a:chOff x="0" y="0"/>
            <a:chExt cx="1473430" cy="133487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73430" cy="1334878"/>
            </a:xfrm>
            <a:custGeom>
              <a:avLst/>
              <a:gdLst/>
              <a:ahLst/>
              <a:cxnLst/>
              <a:rect r="r" b="b" t="t" l="l"/>
              <a:pathLst>
                <a:path h="1334878" w="1473430">
                  <a:moveTo>
                    <a:pt x="0" y="0"/>
                  </a:moveTo>
                  <a:lnTo>
                    <a:pt x="1473430" y="0"/>
                  </a:lnTo>
                  <a:lnTo>
                    <a:pt x="1473430" y="1334878"/>
                  </a:lnTo>
                  <a:lnTo>
                    <a:pt x="0" y="13348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473430" cy="1372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488835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07102" y="-1801597"/>
            <a:ext cx="9059845" cy="4948940"/>
          </a:xfrm>
          <a:custGeom>
            <a:avLst/>
            <a:gdLst/>
            <a:ahLst/>
            <a:cxnLst/>
            <a:rect r="r" b="b" t="t" l="l"/>
            <a:pathLst>
              <a:path h="4948940" w="9059845">
                <a:moveTo>
                  <a:pt x="0" y="0"/>
                </a:moveTo>
                <a:lnTo>
                  <a:pt x="9059845" y="0"/>
                </a:lnTo>
                <a:lnTo>
                  <a:pt x="9059845" y="4948940"/>
                </a:lnTo>
                <a:lnTo>
                  <a:pt x="0" y="494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525" y="3137818"/>
            <a:ext cx="8705850" cy="7139657"/>
            <a:chOff x="0" y="0"/>
            <a:chExt cx="2292899" cy="18804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92899" cy="1880403"/>
            </a:xfrm>
            <a:custGeom>
              <a:avLst/>
              <a:gdLst/>
              <a:ahLst/>
              <a:cxnLst/>
              <a:rect r="r" b="b" t="t" l="l"/>
              <a:pathLst>
                <a:path h="1880403" w="2292899">
                  <a:moveTo>
                    <a:pt x="45353" y="0"/>
                  </a:moveTo>
                  <a:lnTo>
                    <a:pt x="2247546" y="0"/>
                  </a:lnTo>
                  <a:cubicBezTo>
                    <a:pt x="2259574" y="0"/>
                    <a:pt x="2271110" y="4778"/>
                    <a:pt x="2279615" y="13284"/>
                  </a:cubicBezTo>
                  <a:cubicBezTo>
                    <a:pt x="2288121" y="21789"/>
                    <a:pt x="2292899" y="33325"/>
                    <a:pt x="2292899" y="45353"/>
                  </a:cubicBezTo>
                  <a:lnTo>
                    <a:pt x="2292899" y="1835050"/>
                  </a:lnTo>
                  <a:cubicBezTo>
                    <a:pt x="2292899" y="1847079"/>
                    <a:pt x="2288121" y="1858614"/>
                    <a:pt x="2279615" y="1867120"/>
                  </a:cubicBezTo>
                  <a:cubicBezTo>
                    <a:pt x="2271110" y="1875625"/>
                    <a:pt x="2259574" y="1880403"/>
                    <a:pt x="2247546" y="1880403"/>
                  </a:cubicBezTo>
                  <a:lnTo>
                    <a:pt x="45353" y="1880403"/>
                  </a:lnTo>
                  <a:cubicBezTo>
                    <a:pt x="33325" y="1880403"/>
                    <a:pt x="21789" y="1875625"/>
                    <a:pt x="13284" y="1867120"/>
                  </a:cubicBezTo>
                  <a:cubicBezTo>
                    <a:pt x="4778" y="1858614"/>
                    <a:pt x="0" y="1847079"/>
                    <a:pt x="0" y="1835050"/>
                  </a:cubicBezTo>
                  <a:lnTo>
                    <a:pt x="0" y="45353"/>
                  </a:lnTo>
                  <a:cubicBezTo>
                    <a:pt x="0" y="33325"/>
                    <a:pt x="4778" y="21789"/>
                    <a:pt x="13284" y="13284"/>
                  </a:cubicBezTo>
                  <a:cubicBezTo>
                    <a:pt x="21789" y="4778"/>
                    <a:pt x="33325" y="0"/>
                    <a:pt x="45353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92899" cy="1918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48700" y="2330050"/>
            <a:ext cx="5688179" cy="7947425"/>
            <a:chOff x="0" y="0"/>
            <a:chExt cx="1498121" cy="20931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98121" cy="2093149"/>
            </a:xfrm>
            <a:custGeom>
              <a:avLst/>
              <a:gdLst/>
              <a:ahLst/>
              <a:cxnLst/>
              <a:rect r="r" b="b" t="t" l="l"/>
              <a:pathLst>
                <a:path h="2093149" w="1498121">
                  <a:moveTo>
                    <a:pt x="69414" y="0"/>
                  </a:moveTo>
                  <a:lnTo>
                    <a:pt x="1428707" y="0"/>
                  </a:lnTo>
                  <a:cubicBezTo>
                    <a:pt x="1467043" y="0"/>
                    <a:pt x="1498121" y="31078"/>
                    <a:pt x="1498121" y="69414"/>
                  </a:cubicBezTo>
                  <a:lnTo>
                    <a:pt x="1498121" y="2023735"/>
                  </a:lnTo>
                  <a:cubicBezTo>
                    <a:pt x="1498121" y="2042145"/>
                    <a:pt x="1490808" y="2059801"/>
                    <a:pt x="1477790" y="2072818"/>
                  </a:cubicBezTo>
                  <a:cubicBezTo>
                    <a:pt x="1464773" y="2085836"/>
                    <a:pt x="1447117" y="2093149"/>
                    <a:pt x="1428707" y="2093149"/>
                  </a:cubicBezTo>
                  <a:lnTo>
                    <a:pt x="69414" y="2093149"/>
                  </a:lnTo>
                  <a:cubicBezTo>
                    <a:pt x="51004" y="2093149"/>
                    <a:pt x="33348" y="2085836"/>
                    <a:pt x="20331" y="2072818"/>
                  </a:cubicBezTo>
                  <a:cubicBezTo>
                    <a:pt x="7313" y="2059801"/>
                    <a:pt x="0" y="2042145"/>
                    <a:pt x="0" y="2023735"/>
                  </a:cubicBezTo>
                  <a:lnTo>
                    <a:pt x="0" y="69414"/>
                  </a:lnTo>
                  <a:cubicBezTo>
                    <a:pt x="0" y="51004"/>
                    <a:pt x="7313" y="33348"/>
                    <a:pt x="20331" y="20331"/>
                  </a:cubicBezTo>
                  <a:cubicBezTo>
                    <a:pt x="33348" y="7313"/>
                    <a:pt x="51004" y="0"/>
                    <a:pt x="69414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498121" cy="2131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317829" y="5641279"/>
            <a:ext cx="4730518" cy="4636196"/>
            <a:chOff x="0" y="0"/>
            <a:chExt cx="1245898" cy="12210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5898" cy="1221056"/>
            </a:xfrm>
            <a:custGeom>
              <a:avLst/>
              <a:gdLst/>
              <a:ahLst/>
              <a:cxnLst/>
              <a:rect r="r" b="b" t="t" l="l"/>
              <a:pathLst>
                <a:path h="1221056" w="1245898">
                  <a:moveTo>
                    <a:pt x="83466" y="0"/>
                  </a:moveTo>
                  <a:lnTo>
                    <a:pt x="1162431" y="0"/>
                  </a:lnTo>
                  <a:cubicBezTo>
                    <a:pt x="1208529" y="0"/>
                    <a:pt x="1245898" y="37369"/>
                    <a:pt x="1245898" y="83466"/>
                  </a:cubicBezTo>
                  <a:lnTo>
                    <a:pt x="1245898" y="1137590"/>
                  </a:lnTo>
                  <a:cubicBezTo>
                    <a:pt x="1245898" y="1183687"/>
                    <a:pt x="1208529" y="1221056"/>
                    <a:pt x="1162431" y="1221056"/>
                  </a:cubicBezTo>
                  <a:lnTo>
                    <a:pt x="83466" y="1221056"/>
                  </a:lnTo>
                  <a:cubicBezTo>
                    <a:pt x="37369" y="1221056"/>
                    <a:pt x="0" y="1183687"/>
                    <a:pt x="0" y="1137590"/>
                  </a:cubicBezTo>
                  <a:lnTo>
                    <a:pt x="0" y="83466"/>
                  </a:lnTo>
                  <a:cubicBezTo>
                    <a:pt x="0" y="37369"/>
                    <a:pt x="37369" y="0"/>
                    <a:pt x="83466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45898" cy="1259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5400000">
            <a:off x="15785502" y="2891170"/>
            <a:ext cx="3557133" cy="1943084"/>
          </a:xfrm>
          <a:custGeom>
            <a:avLst/>
            <a:gdLst/>
            <a:ahLst/>
            <a:cxnLst/>
            <a:rect r="r" b="b" t="t" l="l"/>
            <a:pathLst>
              <a:path h="1943084" w="3557133">
                <a:moveTo>
                  <a:pt x="0" y="0"/>
                </a:moveTo>
                <a:lnTo>
                  <a:pt x="3557133" y="0"/>
                </a:lnTo>
                <a:lnTo>
                  <a:pt x="3557133" y="1943084"/>
                </a:lnTo>
                <a:lnTo>
                  <a:pt x="0" y="194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4336879" y="2758101"/>
            <a:ext cx="2261192" cy="2089851"/>
            <a:chOff x="0" y="0"/>
            <a:chExt cx="595540" cy="5504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95540" cy="550413"/>
            </a:xfrm>
            <a:custGeom>
              <a:avLst/>
              <a:gdLst/>
              <a:ahLst/>
              <a:cxnLst/>
              <a:rect r="r" b="b" t="t" l="l"/>
              <a:pathLst>
                <a:path h="550413" w="595540">
                  <a:moveTo>
                    <a:pt x="0" y="0"/>
                  </a:moveTo>
                  <a:lnTo>
                    <a:pt x="595540" y="0"/>
                  </a:lnTo>
                  <a:lnTo>
                    <a:pt x="595540" y="550413"/>
                  </a:lnTo>
                  <a:lnTo>
                    <a:pt x="0" y="550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95540" cy="588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0704474" y="2504022"/>
            <a:ext cx="3632404" cy="25407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10704474" y="4847952"/>
            <a:ext cx="3632404" cy="272443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5110045" y="2504022"/>
            <a:ext cx="5594429" cy="5068363"/>
          </a:xfrm>
          <a:custGeom>
            <a:avLst/>
            <a:gdLst/>
            <a:ahLst/>
            <a:cxnLst/>
            <a:rect r="r" b="b" t="t" l="l"/>
            <a:pathLst>
              <a:path h="5068363" w="5594429">
                <a:moveTo>
                  <a:pt x="0" y="0"/>
                </a:moveTo>
                <a:lnTo>
                  <a:pt x="5594429" y="0"/>
                </a:lnTo>
                <a:lnTo>
                  <a:pt x="5594429" y="5068363"/>
                </a:lnTo>
                <a:lnTo>
                  <a:pt x="0" y="5068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06" t="-2340" r="-3440" b="-1915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5110045" y="2504022"/>
            <a:ext cx="5594429" cy="5068363"/>
            <a:chOff x="0" y="0"/>
            <a:chExt cx="1473430" cy="133487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73430" cy="1334878"/>
            </a:xfrm>
            <a:custGeom>
              <a:avLst/>
              <a:gdLst/>
              <a:ahLst/>
              <a:cxnLst/>
              <a:rect r="r" b="b" t="t" l="l"/>
              <a:pathLst>
                <a:path h="1334878" w="1473430">
                  <a:moveTo>
                    <a:pt x="0" y="0"/>
                  </a:moveTo>
                  <a:lnTo>
                    <a:pt x="1473430" y="0"/>
                  </a:lnTo>
                  <a:lnTo>
                    <a:pt x="1473430" y="1334878"/>
                  </a:lnTo>
                  <a:lnTo>
                    <a:pt x="0" y="13348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473430" cy="1372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3519687" y="7813304"/>
            <a:ext cx="9252879" cy="2464171"/>
          </a:xfrm>
          <a:custGeom>
            <a:avLst/>
            <a:gdLst/>
            <a:ahLst/>
            <a:cxnLst/>
            <a:rect r="r" b="b" t="t" l="l"/>
            <a:pathLst>
              <a:path h="2464171" w="9252879">
                <a:moveTo>
                  <a:pt x="0" y="0"/>
                </a:moveTo>
                <a:lnTo>
                  <a:pt x="9252879" y="0"/>
                </a:lnTo>
                <a:lnTo>
                  <a:pt x="9252879" y="2464171"/>
                </a:lnTo>
                <a:lnTo>
                  <a:pt x="0" y="24641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519687" y="7813304"/>
            <a:ext cx="9252879" cy="2473696"/>
            <a:chOff x="0" y="0"/>
            <a:chExt cx="2436972" cy="65150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436972" cy="651508"/>
            </a:xfrm>
            <a:custGeom>
              <a:avLst/>
              <a:gdLst/>
              <a:ahLst/>
              <a:cxnLst/>
              <a:rect r="r" b="b" t="t" l="l"/>
              <a:pathLst>
                <a:path h="651508" w="2436972">
                  <a:moveTo>
                    <a:pt x="0" y="0"/>
                  </a:moveTo>
                  <a:lnTo>
                    <a:pt x="2436972" y="0"/>
                  </a:lnTo>
                  <a:lnTo>
                    <a:pt x="2436972" y="651508"/>
                  </a:lnTo>
                  <a:lnTo>
                    <a:pt x="0" y="6515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2436972" cy="689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9396848" y="4877312"/>
            <a:ext cx="11273026" cy="6157891"/>
          </a:xfrm>
          <a:custGeom>
            <a:avLst/>
            <a:gdLst/>
            <a:ahLst/>
            <a:cxnLst/>
            <a:rect r="r" b="b" t="t" l="l"/>
            <a:pathLst>
              <a:path h="6157891" w="11273026">
                <a:moveTo>
                  <a:pt x="0" y="0"/>
                </a:moveTo>
                <a:lnTo>
                  <a:pt x="11273026" y="0"/>
                </a:lnTo>
                <a:lnTo>
                  <a:pt x="11273026" y="6157891"/>
                </a:lnTo>
                <a:lnTo>
                  <a:pt x="0" y="6157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7102" y="-1801597"/>
            <a:ext cx="9059845" cy="4948940"/>
          </a:xfrm>
          <a:custGeom>
            <a:avLst/>
            <a:gdLst/>
            <a:ahLst/>
            <a:cxnLst/>
            <a:rect r="r" b="b" t="t" l="l"/>
            <a:pathLst>
              <a:path h="4948940" w="9059845">
                <a:moveTo>
                  <a:pt x="0" y="0"/>
                </a:moveTo>
                <a:lnTo>
                  <a:pt x="9059845" y="0"/>
                </a:lnTo>
                <a:lnTo>
                  <a:pt x="9059845" y="4948940"/>
                </a:lnTo>
                <a:lnTo>
                  <a:pt x="0" y="494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050" y="2884969"/>
            <a:ext cx="8735651" cy="7392506"/>
            <a:chOff x="0" y="0"/>
            <a:chExt cx="2300748" cy="19469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00748" cy="1946998"/>
            </a:xfrm>
            <a:custGeom>
              <a:avLst/>
              <a:gdLst/>
              <a:ahLst/>
              <a:cxnLst/>
              <a:rect r="r" b="b" t="t" l="l"/>
              <a:pathLst>
                <a:path h="1946998" w="2300748">
                  <a:moveTo>
                    <a:pt x="45198" y="0"/>
                  </a:moveTo>
                  <a:lnTo>
                    <a:pt x="2255549" y="0"/>
                  </a:lnTo>
                  <a:cubicBezTo>
                    <a:pt x="2267536" y="0"/>
                    <a:pt x="2279033" y="4762"/>
                    <a:pt x="2287509" y="13238"/>
                  </a:cubicBezTo>
                  <a:cubicBezTo>
                    <a:pt x="2295986" y="21715"/>
                    <a:pt x="2300748" y="33211"/>
                    <a:pt x="2300748" y="45198"/>
                  </a:cubicBezTo>
                  <a:lnTo>
                    <a:pt x="2300748" y="1901799"/>
                  </a:lnTo>
                  <a:cubicBezTo>
                    <a:pt x="2300748" y="1926762"/>
                    <a:pt x="2280512" y="1946998"/>
                    <a:pt x="2255549" y="1946998"/>
                  </a:cubicBezTo>
                  <a:lnTo>
                    <a:pt x="45198" y="1946998"/>
                  </a:lnTo>
                  <a:cubicBezTo>
                    <a:pt x="33211" y="1946998"/>
                    <a:pt x="21715" y="1942236"/>
                    <a:pt x="13238" y="1933759"/>
                  </a:cubicBezTo>
                  <a:cubicBezTo>
                    <a:pt x="4762" y="1925283"/>
                    <a:pt x="0" y="1913786"/>
                    <a:pt x="0" y="1901799"/>
                  </a:cubicBezTo>
                  <a:lnTo>
                    <a:pt x="0" y="45198"/>
                  </a:lnTo>
                  <a:cubicBezTo>
                    <a:pt x="0" y="20236"/>
                    <a:pt x="20236" y="0"/>
                    <a:pt x="45198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00748" cy="1985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77250" y="6545722"/>
            <a:ext cx="3477166" cy="3741278"/>
            <a:chOff x="0" y="0"/>
            <a:chExt cx="915797" cy="9853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5797" cy="985357"/>
            </a:xfrm>
            <a:custGeom>
              <a:avLst/>
              <a:gdLst/>
              <a:ahLst/>
              <a:cxnLst/>
              <a:rect r="r" b="b" t="t" l="l"/>
              <a:pathLst>
                <a:path h="985357" w="915797">
                  <a:moveTo>
                    <a:pt x="113552" y="0"/>
                  </a:moveTo>
                  <a:lnTo>
                    <a:pt x="802245" y="0"/>
                  </a:lnTo>
                  <a:cubicBezTo>
                    <a:pt x="832361" y="0"/>
                    <a:pt x="861243" y="11963"/>
                    <a:pt x="882538" y="33259"/>
                  </a:cubicBezTo>
                  <a:cubicBezTo>
                    <a:pt x="903833" y="54554"/>
                    <a:pt x="915797" y="83436"/>
                    <a:pt x="915797" y="113552"/>
                  </a:cubicBezTo>
                  <a:lnTo>
                    <a:pt x="915797" y="871806"/>
                  </a:lnTo>
                  <a:cubicBezTo>
                    <a:pt x="915797" y="901921"/>
                    <a:pt x="903833" y="930804"/>
                    <a:pt x="882538" y="952099"/>
                  </a:cubicBezTo>
                  <a:cubicBezTo>
                    <a:pt x="861243" y="973394"/>
                    <a:pt x="832361" y="985357"/>
                    <a:pt x="802245" y="985357"/>
                  </a:cubicBezTo>
                  <a:lnTo>
                    <a:pt x="113552" y="985357"/>
                  </a:lnTo>
                  <a:cubicBezTo>
                    <a:pt x="83436" y="985357"/>
                    <a:pt x="54554" y="973394"/>
                    <a:pt x="33259" y="952099"/>
                  </a:cubicBezTo>
                  <a:cubicBezTo>
                    <a:pt x="11963" y="930804"/>
                    <a:pt x="0" y="901921"/>
                    <a:pt x="0" y="871806"/>
                  </a:cubicBezTo>
                  <a:lnTo>
                    <a:pt x="0" y="113552"/>
                  </a:lnTo>
                  <a:cubicBezTo>
                    <a:pt x="0" y="83436"/>
                    <a:pt x="11963" y="54554"/>
                    <a:pt x="33259" y="33259"/>
                  </a:cubicBezTo>
                  <a:cubicBezTo>
                    <a:pt x="54554" y="11963"/>
                    <a:pt x="83436" y="0"/>
                    <a:pt x="113552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15797" cy="1023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754701" y="3218627"/>
            <a:ext cx="3199715" cy="3317570"/>
            <a:chOff x="0" y="0"/>
            <a:chExt cx="842723" cy="8737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42723" cy="873763"/>
            </a:xfrm>
            <a:custGeom>
              <a:avLst/>
              <a:gdLst/>
              <a:ahLst/>
              <a:cxnLst/>
              <a:rect r="r" b="b" t="t" l="l"/>
              <a:pathLst>
                <a:path h="873763" w="842723">
                  <a:moveTo>
                    <a:pt x="0" y="0"/>
                  </a:moveTo>
                  <a:lnTo>
                    <a:pt x="842723" y="0"/>
                  </a:lnTo>
                  <a:lnTo>
                    <a:pt x="842723" y="873763"/>
                  </a:lnTo>
                  <a:lnTo>
                    <a:pt x="0" y="873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42723" cy="911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9396848" y="4877312"/>
            <a:ext cx="11273026" cy="6157891"/>
          </a:xfrm>
          <a:custGeom>
            <a:avLst/>
            <a:gdLst/>
            <a:ahLst/>
            <a:cxnLst/>
            <a:rect r="r" b="b" t="t" l="l"/>
            <a:pathLst>
              <a:path h="6157891" w="11273026">
                <a:moveTo>
                  <a:pt x="0" y="0"/>
                </a:moveTo>
                <a:lnTo>
                  <a:pt x="11273026" y="0"/>
                </a:lnTo>
                <a:lnTo>
                  <a:pt x="11273026" y="6157891"/>
                </a:lnTo>
                <a:lnTo>
                  <a:pt x="0" y="6157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7102" y="-1801597"/>
            <a:ext cx="9059845" cy="4948940"/>
          </a:xfrm>
          <a:custGeom>
            <a:avLst/>
            <a:gdLst/>
            <a:ahLst/>
            <a:cxnLst/>
            <a:rect r="r" b="b" t="t" l="l"/>
            <a:pathLst>
              <a:path h="4948940" w="9059845">
                <a:moveTo>
                  <a:pt x="0" y="0"/>
                </a:moveTo>
                <a:lnTo>
                  <a:pt x="9059845" y="0"/>
                </a:lnTo>
                <a:lnTo>
                  <a:pt x="9059845" y="4948940"/>
                </a:lnTo>
                <a:lnTo>
                  <a:pt x="0" y="494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050" y="2884969"/>
            <a:ext cx="8735651" cy="7392506"/>
            <a:chOff x="0" y="0"/>
            <a:chExt cx="2300748" cy="19469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00748" cy="1946998"/>
            </a:xfrm>
            <a:custGeom>
              <a:avLst/>
              <a:gdLst/>
              <a:ahLst/>
              <a:cxnLst/>
              <a:rect r="r" b="b" t="t" l="l"/>
              <a:pathLst>
                <a:path h="1946998" w="2300748">
                  <a:moveTo>
                    <a:pt x="45198" y="0"/>
                  </a:moveTo>
                  <a:lnTo>
                    <a:pt x="2255549" y="0"/>
                  </a:lnTo>
                  <a:cubicBezTo>
                    <a:pt x="2267536" y="0"/>
                    <a:pt x="2279033" y="4762"/>
                    <a:pt x="2287509" y="13238"/>
                  </a:cubicBezTo>
                  <a:cubicBezTo>
                    <a:pt x="2295986" y="21715"/>
                    <a:pt x="2300748" y="33211"/>
                    <a:pt x="2300748" y="45198"/>
                  </a:cubicBezTo>
                  <a:lnTo>
                    <a:pt x="2300748" y="1901799"/>
                  </a:lnTo>
                  <a:cubicBezTo>
                    <a:pt x="2300748" y="1926762"/>
                    <a:pt x="2280512" y="1946998"/>
                    <a:pt x="2255549" y="1946998"/>
                  </a:cubicBezTo>
                  <a:lnTo>
                    <a:pt x="45198" y="1946998"/>
                  </a:lnTo>
                  <a:cubicBezTo>
                    <a:pt x="33211" y="1946998"/>
                    <a:pt x="21715" y="1942236"/>
                    <a:pt x="13238" y="1933759"/>
                  </a:cubicBezTo>
                  <a:cubicBezTo>
                    <a:pt x="4762" y="1925283"/>
                    <a:pt x="0" y="1913786"/>
                    <a:pt x="0" y="1901799"/>
                  </a:cubicBezTo>
                  <a:lnTo>
                    <a:pt x="0" y="45198"/>
                  </a:lnTo>
                  <a:cubicBezTo>
                    <a:pt x="0" y="20236"/>
                    <a:pt x="20236" y="0"/>
                    <a:pt x="45198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00748" cy="1985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77250" y="6545722"/>
            <a:ext cx="3477166" cy="3741278"/>
            <a:chOff x="0" y="0"/>
            <a:chExt cx="915797" cy="9853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5797" cy="985357"/>
            </a:xfrm>
            <a:custGeom>
              <a:avLst/>
              <a:gdLst/>
              <a:ahLst/>
              <a:cxnLst/>
              <a:rect r="r" b="b" t="t" l="l"/>
              <a:pathLst>
                <a:path h="985357" w="915797">
                  <a:moveTo>
                    <a:pt x="113552" y="0"/>
                  </a:moveTo>
                  <a:lnTo>
                    <a:pt x="802245" y="0"/>
                  </a:lnTo>
                  <a:cubicBezTo>
                    <a:pt x="832361" y="0"/>
                    <a:pt x="861243" y="11963"/>
                    <a:pt x="882538" y="33259"/>
                  </a:cubicBezTo>
                  <a:cubicBezTo>
                    <a:pt x="903833" y="54554"/>
                    <a:pt x="915797" y="83436"/>
                    <a:pt x="915797" y="113552"/>
                  </a:cubicBezTo>
                  <a:lnTo>
                    <a:pt x="915797" y="871806"/>
                  </a:lnTo>
                  <a:cubicBezTo>
                    <a:pt x="915797" y="901921"/>
                    <a:pt x="903833" y="930804"/>
                    <a:pt x="882538" y="952099"/>
                  </a:cubicBezTo>
                  <a:cubicBezTo>
                    <a:pt x="861243" y="973394"/>
                    <a:pt x="832361" y="985357"/>
                    <a:pt x="802245" y="985357"/>
                  </a:cubicBezTo>
                  <a:lnTo>
                    <a:pt x="113552" y="985357"/>
                  </a:lnTo>
                  <a:cubicBezTo>
                    <a:pt x="83436" y="985357"/>
                    <a:pt x="54554" y="973394"/>
                    <a:pt x="33259" y="952099"/>
                  </a:cubicBezTo>
                  <a:cubicBezTo>
                    <a:pt x="11963" y="930804"/>
                    <a:pt x="0" y="901921"/>
                    <a:pt x="0" y="871806"/>
                  </a:cubicBezTo>
                  <a:lnTo>
                    <a:pt x="0" y="113552"/>
                  </a:lnTo>
                  <a:cubicBezTo>
                    <a:pt x="0" y="83436"/>
                    <a:pt x="11963" y="54554"/>
                    <a:pt x="33259" y="33259"/>
                  </a:cubicBezTo>
                  <a:cubicBezTo>
                    <a:pt x="54554" y="11963"/>
                    <a:pt x="83436" y="0"/>
                    <a:pt x="113552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15797" cy="1023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124406" y="3067506"/>
            <a:ext cx="5659267" cy="5803349"/>
          </a:xfrm>
          <a:custGeom>
            <a:avLst/>
            <a:gdLst/>
            <a:ahLst/>
            <a:cxnLst/>
            <a:rect r="r" b="b" t="t" l="l"/>
            <a:pathLst>
              <a:path h="5803349" w="5659267">
                <a:moveTo>
                  <a:pt x="0" y="0"/>
                </a:moveTo>
                <a:lnTo>
                  <a:pt x="5659268" y="0"/>
                </a:lnTo>
                <a:lnTo>
                  <a:pt x="5659268" y="5803349"/>
                </a:lnTo>
                <a:lnTo>
                  <a:pt x="0" y="5803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859" t="-3802" r="-5257" b="-1917"/>
            </a:stretch>
          </a:blipFill>
        </p:spPr>
      </p:sp>
      <p:sp>
        <p:nvSpPr>
          <p:cNvPr name="AutoShape 18" id="18"/>
          <p:cNvSpPr/>
          <p:nvPr/>
        </p:nvSpPr>
        <p:spPr>
          <a:xfrm flipH="true" flipV="true">
            <a:off x="7783674" y="3067506"/>
            <a:ext cx="971027" cy="15112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>
            <a:off x="7783674" y="6516406"/>
            <a:ext cx="971027" cy="238742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754701" y="3218627"/>
            <a:ext cx="3199715" cy="3317570"/>
            <a:chOff x="0" y="0"/>
            <a:chExt cx="842723" cy="87376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42723" cy="873763"/>
            </a:xfrm>
            <a:custGeom>
              <a:avLst/>
              <a:gdLst/>
              <a:ahLst/>
              <a:cxnLst/>
              <a:rect r="r" b="b" t="t" l="l"/>
              <a:pathLst>
                <a:path h="873763" w="842723">
                  <a:moveTo>
                    <a:pt x="0" y="0"/>
                  </a:moveTo>
                  <a:lnTo>
                    <a:pt x="842723" y="0"/>
                  </a:lnTo>
                  <a:lnTo>
                    <a:pt x="842723" y="873763"/>
                  </a:lnTo>
                  <a:lnTo>
                    <a:pt x="0" y="873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42723" cy="911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124406" y="3067506"/>
            <a:ext cx="5659267" cy="5803349"/>
            <a:chOff x="0" y="0"/>
            <a:chExt cx="1490507" cy="152845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90507" cy="1528454"/>
            </a:xfrm>
            <a:custGeom>
              <a:avLst/>
              <a:gdLst/>
              <a:ahLst/>
              <a:cxnLst/>
              <a:rect r="r" b="b" t="t" l="l"/>
              <a:pathLst>
                <a:path h="1528454" w="1490507">
                  <a:moveTo>
                    <a:pt x="0" y="0"/>
                  </a:moveTo>
                  <a:lnTo>
                    <a:pt x="1490507" y="0"/>
                  </a:lnTo>
                  <a:lnTo>
                    <a:pt x="1490507" y="1528454"/>
                  </a:lnTo>
                  <a:lnTo>
                    <a:pt x="0" y="15284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490507" cy="156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9396848" y="4877312"/>
            <a:ext cx="11273026" cy="6157891"/>
          </a:xfrm>
          <a:custGeom>
            <a:avLst/>
            <a:gdLst/>
            <a:ahLst/>
            <a:cxnLst/>
            <a:rect r="r" b="b" t="t" l="l"/>
            <a:pathLst>
              <a:path h="6157891" w="11273026">
                <a:moveTo>
                  <a:pt x="0" y="0"/>
                </a:moveTo>
                <a:lnTo>
                  <a:pt x="11273026" y="0"/>
                </a:lnTo>
                <a:lnTo>
                  <a:pt x="11273026" y="6157891"/>
                </a:lnTo>
                <a:lnTo>
                  <a:pt x="0" y="6157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7102" y="-1801597"/>
            <a:ext cx="9059845" cy="4948940"/>
          </a:xfrm>
          <a:custGeom>
            <a:avLst/>
            <a:gdLst/>
            <a:ahLst/>
            <a:cxnLst/>
            <a:rect r="r" b="b" t="t" l="l"/>
            <a:pathLst>
              <a:path h="4948940" w="9059845">
                <a:moveTo>
                  <a:pt x="0" y="0"/>
                </a:moveTo>
                <a:lnTo>
                  <a:pt x="9059845" y="0"/>
                </a:lnTo>
                <a:lnTo>
                  <a:pt x="9059845" y="4948940"/>
                </a:lnTo>
                <a:lnTo>
                  <a:pt x="0" y="494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050" y="2884969"/>
            <a:ext cx="8735651" cy="7392506"/>
            <a:chOff x="0" y="0"/>
            <a:chExt cx="2300748" cy="19469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00748" cy="1946998"/>
            </a:xfrm>
            <a:custGeom>
              <a:avLst/>
              <a:gdLst/>
              <a:ahLst/>
              <a:cxnLst/>
              <a:rect r="r" b="b" t="t" l="l"/>
              <a:pathLst>
                <a:path h="1946998" w="2300748">
                  <a:moveTo>
                    <a:pt x="45198" y="0"/>
                  </a:moveTo>
                  <a:lnTo>
                    <a:pt x="2255549" y="0"/>
                  </a:lnTo>
                  <a:cubicBezTo>
                    <a:pt x="2267536" y="0"/>
                    <a:pt x="2279033" y="4762"/>
                    <a:pt x="2287509" y="13238"/>
                  </a:cubicBezTo>
                  <a:cubicBezTo>
                    <a:pt x="2295986" y="21715"/>
                    <a:pt x="2300748" y="33211"/>
                    <a:pt x="2300748" y="45198"/>
                  </a:cubicBezTo>
                  <a:lnTo>
                    <a:pt x="2300748" y="1901799"/>
                  </a:lnTo>
                  <a:cubicBezTo>
                    <a:pt x="2300748" y="1926762"/>
                    <a:pt x="2280512" y="1946998"/>
                    <a:pt x="2255549" y="1946998"/>
                  </a:cubicBezTo>
                  <a:lnTo>
                    <a:pt x="45198" y="1946998"/>
                  </a:lnTo>
                  <a:cubicBezTo>
                    <a:pt x="33211" y="1946998"/>
                    <a:pt x="21715" y="1942236"/>
                    <a:pt x="13238" y="1933759"/>
                  </a:cubicBezTo>
                  <a:cubicBezTo>
                    <a:pt x="4762" y="1925283"/>
                    <a:pt x="0" y="1913786"/>
                    <a:pt x="0" y="1901799"/>
                  </a:cubicBezTo>
                  <a:lnTo>
                    <a:pt x="0" y="45198"/>
                  </a:lnTo>
                  <a:cubicBezTo>
                    <a:pt x="0" y="20236"/>
                    <a:pt x="20236" y="0"/>
                    <a:pt x="45198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00748" cy="1985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77250" y="6545722"/>
            <a:ext cx="3477166" cy="3741278"/>
            <a:chOff x="0" y="0"/>
            <a:chExt cx="915797" cy="9853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5797" cy="985357"/>
            </a:xfrm>
            <a:custGeom>
              <a:avLst/>
              <a:gdLst/>
              <a:ahLst/>
              <a:cxnLst/>
              <a:rect r="r" b="b" t="t" l="l"/>
              <a:pathLst>
                <a:path h="985357" w="915797">
                  <a:moveTo>
                    <a:pt x="113552" y="0"/>
                  </a:moveTo>
                  <a:lnTo>
                    <a:pt x="802245" y="0"/>
                  </a:lnTo>
                  <a:cubicBezTo>
                    <a:pt x="832361" y="0"/>
                    <a:pt x="861243" y="11963"/>
                    <a:pt x="882538" y="33259"/>
                  </a:cubicBezTo>
                  <a:cubicBezTo>
                    <a:pt x="903833" y="54554"/>
                    <a:pt x="915797" y="83436"/>
                    <a:pt x="915797" y="113552"/>
                  </a:cubicBezTo>
                  <a:lnTo>
                    <a:pt x="915797" y="871806"/>
                  </a:lnTo>
                  <a:cubicBezTo>
                    <a:pt x="915797" y="901921"/>
                    <a:pt x="903833" y="930804"/>
                    <a:pt x="882538" y="952099"/>
                  </a:cubicBezTo>
                  <a:cubicBezTo>
                    <a:pt x="861243" y="973394"/>
                    <a:pt x="832361" y="985357"/>
                    <a:pt x="802245" y="985357"/>
                  </a:cubicBezTo>
                  <a:lnTo>
                    <a:pt x="113552" y="985357"/>
                  </a:lnTo>
                  <a:cubicBezTo>
                    <a:pt x="83436" y="985357"/>
                    <a:pt x="54554" y="973394"/>
                    <a:pt x="33259" y="952099"/>
                  </a:cubicBezTo>
                  <a:cubicBezTo>
                    <a:pt x="11963" y="930804"/>
                    <a:pt x="0" y="901921"/>
                    <a:pt x="0" y="871806"/>
                  </a:cubicBezTo>
                  <a:lnTo>
                    <a:pt x="0" y="113552"/>
                  </a:lnTo>
                  <a:cubicBezTo>
                    <a:pt x="0" y="83436"/>
                    <a:pt x="11963" y="54554"/>
                    <a:pt x="33259" y="33259"/>
                  </a:cubicBezTo>
                  <a:cubicBezTo>
                    <a:pt x="54554" y="11963"/>
                    <a:pt x="83436" y="0"/>
                    <a:pt x="113552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15797" cy="1023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124406" y="3067506"/>
            <a:ext cx="5659267" cy="5803349"/>
          </a:xfrm>
          <a:custGeom>
            <a:avLst/>
            <a:gdLst/>
            <a:ahLst/>
            <a:cxnLst/>
            <a:rect r="r" b="b" t="t" l="l"/>
            <a:pathLst>
              <a:path h="5803349" w="5659267">
                <a:moveTo>
                  <a:pt x="0" y="0"/>
                </a:moveTo>
                <a:lnTo>
                  <a:pt x="5659268" y="0"/>
                </a:lnTo>
                <a:lnTo>
                  <a:pt x="5659268" y="5803349"/>
                </a:lnTo>
                <a:lnTo>
                  <a:pt x="0" y="5803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859" t="-3802" r="-5257" b="-1917"/>
            </a:stretch>
          </a:blipFill>
        </p:spPr>
      </p:sp>
      <p:sp>
        <p:nvSpPr>
          <p:cNvPr name="AutoShape 18" id="18"/>
          <p:cNvSpPr/>
          <p:nvPr/>
        </p:nvSpPr>
        <p:spPr>
          <a:xfrm flipH="true" flipV="true">
            <a:off x="7783674" y="3067506"/>
            <a:ext cx="971027" cy="15112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>
            <a:off x="7783674" y="6516406"/>
            <a:ext cx="971027" cy="238742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754701" y="3218627"/>
            <a:ext cx="3199715" cy="3317570"/>
            <a:chOff x="0" y="0"/>
            <a:chExt cx="842723" cy="87376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42723" cy="873763"/>
            </a:xfrm>
            <a:custGeom>
              <a:avLst/>
              <a:gdLst/>
              <a:ahLst/>
              <a:cxnLst/>
              <a:rect r="r" b="b" t="t" l="l"/>
              <a:pathLst>
                <a:path h="873763" w="842723">
                  <a:moveTo>
                    <a:pt x="0" y="0"/>
                  </a:moveTo>
                  <a:lnTo>
                    <a:pt x="842723" y="0"/>
                  </a:lnTo>
                  <a:lnTo>
                    <a:pt x="842723" y="873763"/>
                  </a:lnTo>
                  <a:lnTo>
                    <a:pt x="0" y="873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42723" cy="911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124406" y="3067506"/>
            <a:ext cx="5659267" cy="5803349"/>
            <a:chOff x="0" y="0"/>
            <a:chExt cx="1490507" cy="152845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90507" cy="1528454"/>
            </a:xfrm>
            <a:custGeom>
              <a:avLst/>
              <a:gdLst/>
              <a:ahLst/>
              <a:cxnLst/>
              <a:rect r="r" b="b" t="t" l="l"/>
              <a:pathLst>
                <a:path h="1528454" w="1490507">
                  <a:moveTo>
                    <a:pt x="0" y="0"/>
                  </a:moveTo>
                  <a:lnTo>
                    <a:pt x="1490507" y="0"/>
                  </a:lnTo>
                  <a:lnTo>
                    <a:pt x="1490507" y="1528454"/>
                  </a:lnTo>
                  <a:lnTo>
                    <a:pt x="0" y="15284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490507" cy="156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9144000" y="6976266"/>
            <a:ext cx="7291909" cy="2880190"/>
          </a:xfrm>
          <a:custGeom>
            <a:avLst/>
            <a:gdLst/>
            <a:ahLst/>
            <a:cxnLst/>
            <a:rect r="r" b="b" t="t" l="l"/>
            <a:pathLst>
              <a:path h="2880190" w="7291909">
                <a:moveTo>
                  <a:pt x="0" y="0"/>
                </a:moveTo>
                <a:lnTo>
                  <a:pt x="7291909" y="0"/>
                </a:lnTo>
                <a:lnTo>
                  <a:pt x="7291909" y="2880190"/>
                </a:lnTo>
                <a:lnTo>
                  <a:pt x="0" y="2880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10748562" y="3995572"/>
            <a:ext cx="5315056" cy="2903349"/>
          </a:xfrm>
          <a:custGeom>
            <a:avLst/>
            <a:gdLst/>
            <a:ahLst/>
            <a:cxnLst/>
            <a:rect r="r" b="b" t="t" l="l"/>
            <a:pathLst>
              <a:path h="2903349" w="5315056">
                <a:moveTo>
                  <a:pt x="0" y="0"/>
                </a:moveTo>
                <a:lnTo>
                  <a:pt x="5315057" y="0"/>
                </a:lnTo>
                <a:lnTo>
                  <a:pt x="5315057" y="2903349"/>
                </a:lnTo>
                <a:lnTo>
                  <a:pt x="0" y="29033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7102" y="-1801597"/>
            <a:ext cx="9059845" cy="4948940"/>
          </a:xfrm>
          <a:custGeom>
            <a:avLst/>
            <a:gdLst/>
            <a:ahLst/>
            <a:cxnLst/>
            <a:rect r="r" b="b" t="t" l="l"/>
            <a:pathLst>
              <a:path h="4948940" w="9059845">
                <a:moveTo>
                  <a:pt x="0" y="0"/>
                </a:moveTo>
                <a:lnTo>
                  <a:pt x="9059845" y="0"/>
                </a:lnTo>
                <a:lnTo>
                  <a:pt x="9059845" y="4948940"/>
                </a:lnTo>
                <a:lnTo>
                  <a:pt x="0" y="494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050" y="2884969"/>
            <a:ext cx="8735651" cy="7392506"/>
            <a:chOff x="0" y="0"/>
            <a:chExt cx="2300748" cy="19469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00748" cy="1946998"/>
            </a:xfrm>
            <a:custGeom>
              <a:avLst/>
              <a:gdLst/>
              <a:ahLst/>
              <a:cxnLst/>
              <a:rect r="r" b="b" t="t" l="l"/>
              <a:pathLst>
                <a:path h="1946998" w="2300748">
                  <a:moveTo>
                    <a:pt x="45198" y="0"/>
                  </a:moveTo>
                  <a:lnTo>
                    <a:pt x="2255549" y="0"/>
                  </a:lnTo>
                  <a:cubicBezTo>
                    <a:pt x="2267536" y="0"/>
                    <a:pt x="2279033" y="4762"/>
                    <a:pt x="2287509" y="13238"/>
                  </a:cubicBezTo>
                  <a:cubicBezTo>
                    <a:pt x="2295986" y="21715"/>
                    <a:pt x="2300748" y="33211"/>
                    <a:pt x="2300748" y="45198"/>
                  </a:cubicBezTo>
                  <a:lnTo>
                    <a:pt x="2300748" y="1901799"/>
                  </a:lnTo>
                  <a:cubicBezTo>
                    <a:pt x="2300748" y="1926762"/>
                    <a:pt x="2280512" y="1946998"/>
                    <a:pt x="2255549" y="1946998"/>
                  </a:cubicBezTo>
                  <a:lnTo>
                    <a:pt x="45198" y="1946998"/>
                  </a:lnTo>
                  <a:cubicBezTo>
                    <a:pt x="33211" y="1946998"/>
                    <a:pt x="21715" y="1942236"/>
                    <a:pt x="13238" y="1933759"/>
                  </a:cubicBezTo>
                  <a:cubicBezTo>
                    <a:pt x="4762" y="1925283"/>
                    <a:pt x="0" y="1913786"/>
                    <a:pt x="0" y="1901799"/>
                  </a:cubicBezTo>
                  <a:lnTo>
                    <a:pt x="0" y="45198"/>
                  </a:lnTo>
                  <a:cubicBezTo>
                    <a:pt x="0" y="20236"/>
                    <a:pt x="20236" y="0"/>
                    <a:pt x="45198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00748" cy="1985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77250" y="6545722"/>
            <a:ext cx="3477166" cy="3741278"/>
            <a:chOff x="0" y="0"/>
            <a:chExt cx="915797" cy="9853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5797" cy="985357"/>
            </a:xfrm>
            <a:custGeom>
              <a:avLst/>
              <a:gdLst/>
              <a:ahLst/>
              <a:cxnLst/>
              <a:rect r="r" b="b" t="t" l="l"/>
              <a:pathLst>
                <a:path h="985357" w="915797">
                  <a:moveTo>
                    <a:pt x="113552" y="0"/>
                  </a:moveTo>
                  <a:lnTo>
                    <a:pt x="802245" y="0"/>
                  </a:lnTo>
                  <a:cubicBezTo>
                    <a:pt x="832361" y="0"/>
                    <a:pt x="861243" y="11963"/>
                    <a:pt x="882538" y="33259"/>
                  </a:cubicBezTo>
                  <a:cubicBezTo>
                    <a:pt x="903833" y="54554"/>
                    <a:pt x="915797" y="83436"/>
                    <a:pt x="915797" y="113552"/>
                  </a:cubicBezTo>
                  <a:lnTo>
                    <a:pt x="915797" y="871806"/>
                  </a:lnTo>
                  <a:cubicBezTo>
                    <a:pt x="915797" y="901921"/>
                    <a:pt x="903833" y="930804"/>
                    <a:pt x="882538" y="952099"/>
                  </a:cubicBezTo>
                  <a:cubicBezTo>
                    <a:pt x="861243" y="973394"/>
                    <a:pt x="832361" y="985357"/>
                    <a:pt x="802245" y="985357"/>
                  </a:cubicBezTo>
                  <a:lnTo>
                    <a:pt x="113552" y="985357"/>
                  </a:lnTo>
                  <a:cubicBezTo>
                    <a:pt x="83436" y="985357"/>
                    <a:pt x="54554" y="973394"/>
                    <a:pt x="33259" y="952099"/>
                  </a:cubicBezTo>
                  <a:cubicBezTo>
                    <a:pt x="11963" y="930804"/>
                    <a:pt x="0" y="901921"/>
                    <a:pt x="0" y="871806"/>
                  </a:cubicBezTo>
                  <a:lnTo>
                    <a:pt x="0" y="113552"/>
                  </a:lnTo>
                  <a:cubicBezTo>
                    <a:pt x="0" y="83436"/>
                    <a:pt x="11963" y="54554"/>
                    <a:pt x="33259" y="33259"/>
                  </a:cubicBezTo>
                  <a:cubicBezTo>
                    <a:pt x="54554" y="11963"/>
                    <a:pt x="83436" y="0"/>
                    <a:pt x="113552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15797" cy="1023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124406" y="3067506"/>
            <a:ext cx="5659267" cy="5803349"/>
          </a:xfrm>
          <a:custGeom>
            <a:avLst/>
            <a:gdLst/>
            <a:ahLst/>
            <a:cxnLst/>
            <a:rect r="r" b="b" t="t" l="l"/>
            <a:pathLst>
              <a:path h="5803349" w="5659267">
                <a:moveTo>
                  <a:pt x="0" y="0"/>
                </a:moveTo>
                <a:lnTo>
                  <a:pt x="5659268" y="0"/>
                </a:lnTo>
                <a:lnTo>
                  <a:pt x="5659268" y="5803349"/>
                </a:lnTo>
                <a:lnTo>
                  <a:pt x="0" y="5803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859" t="-3802" r="-5257" b="-1917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  <p:sp>
        <p:nvSpPr>
          <p:cNvPr name="AutoShape 19" id="19"/>
          <p:cNvSpPr/>
          <p:nvPr/>
        </p:nvSpPr>
        <p:spPr>
          <a:xfrm flipH="true" flipV="true">
            <a:off x="7783674" y="3067506"/>
            <a:ext cx="961502" cy="15112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7783674" y="6516406"/>
            <a:ext cx="961502" cy="235444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8745176" y="3218627"/>
            <a:ext cx="3199715" cy="3317570"/>
            <a:chOff x="0" y="0"/>
            <a:chExt cx="842723" cy="87376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42723" cy="873763"/>
            </a:xfrm>
            <a:custGeom>
              <a:avLst/>
              <a:gdLst/>
              <a:ahLst/>
              <a:cxnLst/>
              <a:rect r="r" b="b" t="t" l="l"/>
              <a:pathLst>
                <a:path h="873763" w="842723">
                  <a:moveTo>
                    <a:pt x="0" y="0"/>
                  </a:moveTo>
                  <a:lnTo>
                    <a:pt x="842723" y="0"/>
                  </a:lnTo>
                  <a:lnTo>
                    <a:pt x="842723" y="873763"/>
                  </a:lnTo>
                  <a:lnTo>
                    <a:pt x="0" y="873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42723" cy="911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124406" y="3067506"/>
            <a:ext cx="5659267" cy="5803349"/>
            <a:chOff x="0" y="0"/>
            <a:chExt cx="1490507" cy="152845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90507" cy="1528454"/>
            </a:xfrm>
            <a:custGeom>
              <a:avLst/>
              <a:gdLst/>
              <a:ahLst/>
              <a:cxnLst/>
              <a:rect r="r" b="b" t="t" l="l"/>
              <a:pathLst>
                <a:path h="1528454" w="1490507">
                  <a:moveTo>
                    <a:pt x="0" y="0"/>
                  </a:moveTo>
                  <a:lnTo>
                    <a:pt x="1490507" y="0"/>
                  </a:lnTo>
                  <a:lnTo>
                    <a:pt x="1490507" y="1528454"/>
                  </a:lnTo>
                  <a:lnTo>
                    <a:pt x="0" y="15284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490507" cy="156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5400000">
            <a:off x="16583739" y="3425737"/>
            <a:ext cx="5315056" cy="2903349"/>
          </a:xfrm>
          <a:custGeom>
            <a:avLst/>
            <a:gdLst/>
            <a:ahLst/>
            <a:cxnLst/>
            <a:rect r="r" b="b" t="t" l="l"/>
            <a:pathLst>
              <a:path h="2903349" w="5315056">
                <a:moveTo>
                  <a:pt x="0" y="0"/>
                </a:moveTo>
                <a:lnTo>
                  <a:pt x="5315056" y="0"/>
                </a:lnTo>
                <a:lnTo>
                  <a:pt x="5315056" y="2903349"/>
                </a:lnTo>
                <a:lnTo>
                  <a:pt x="0" y="29033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5400000">
            <a:off x="14034896" y="3033228"/>
            <a:ext cx="3584988" cy="1958300"/>
          </a:xfrm>
          <a:custGeom>
            <a:avLst/>
            <a:gdLst/>
            <a:ahLst/>
            <a:cxnLst/>
            <a:rect r="r" b="b" t="t" l="l"/>
            <a:pathLst>
              <a:path h="1958300" w="3584988">
                <a:moveTo>
                  <a:pt x="0" y="0"/>
                </a:moveTo>
                <a:lnTo>
                  <a:pt x="3584988" y="0"/>
                </a:lnTo>
                <a:lnTo>
                  <a:pt x="3584988" y="1958299"/>
                </a:lnTo>
                <a:lnTo>
                  <a:pt x="0" y="19582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5400000">
            <a:off x="16398247" y="3293261"/>
            <a:ext cx="1799638" cy="983052"/>
          </a:xfrm>
          <a:custGeom>
            <a:avLst/>
            <a:gdLst/>
            <a:ahLst/>
            <a:cxnLst/>
            <a:rect r="r" b="b" t="t" l="l"/>
            <a:pathLst>
              <a:path h="983052" w="1799638">
                <a:moveTo>
                  <a:pt x="0" y="0"/>
                </a:moveTo>
                <a:lnTo>
                  <a:pt x="1799638" y="0"/>
                </a:lnTo>
                <a:lnTo>
                  <a:pt x="1799638" y="983053"/>
                </a:lnTo>
                <a:lnTo>
                  <a:pt x="0" y="983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4848240" y="5871546"/>
            <a:ext cx="2941352" cy="3283731"/>
            <a:chOff x="0" y="0"/>
            <a:chExt cx="774677" cy="86485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74677" cy="864851"/>
            </a:xfrm>
            <a:custGeom>
              <a:avLst/>
              <a:gdLst/>
              <a:ahLst/>
              <a:cxnLst/>
              <a:rect r="r" b="b" t="t" l="l"/>
              <a:pathLst>
                <a:path h="864851" w="774677">
                  <a:moveTo>
                    <a:pt x="0" y="0"/>
                  </a:moveTo>
                  <a:lnTo>
                    <a:pt x="774677" y="0"/>
                  </a:lnTo>
                  <a:lnTo>
                    <a:pt x="774677" y="864851"/>
                  </a:lnTo>
                  <a:lnTo>
                    <a:pt x="0" y="8648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774677" cy="902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94085"/>
            <a:ext cx="6878181" cy="2269800"/>
          </a:xfrm>
          <a:custGeom>
            <a:avLst/>
            <a:gdLst/>
            <a:ahLst/>
            <a:cxnLst/>
            <a:rect r="r" b="b" t="t" l="l"/>
            <a:pathLst>
              <a:path h="2269800" w="6878181">
                <a:moveTo>
                  <a:pt x="0" y="0"/>
                </a:moveTo>
                <a:lnTo>
                  <a:pt x="6878181" y="0"/>
                </a:lnTo>
                <a:lnTo>
                  <a:pt x="6878181" y="2269799"/>
                </a:lnTo>
                <a:lnTo>
                  <a:pt x="0" y="2269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494818"/>
            <a:ext cx="7509942" cy="2369067"/>
          </a:xfrm>
          <a:custGeom>
            <a:avLst/>
            <a:gdLst/>
            <a:ahLst/>
            <a:cxnLst/>
            <a:rect r="r" b="b" t="t" l="l"/>
            <a:pathLst>
              <a:path h="2369067" w="7509942">
                <a:moveTo>
                  <a:pt x="0" y="0"/>
                </a:moveTo>
                <a:lnTo>
                  <a:pt x="7509942" y="0"/>
                </a:lnTo>
                <a:lnTo>
                  <a:pt x="7509942" y="2369066"/>
                </a:lnTo>
                <a:lnTo>
                  <a:pt x="0" y="2369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86072" y="4429269"/>
            <a:ext cx="13708217" cy="4829031"/>
          </a:xfrm>
          <a:custGeom>
            <a:avLst/>
            <a:gdLst/>
            <a:ahLst/>
            <a:cxnLst/>
            <a:rect r="r" b="b" t="t" l="l"/>
            <a:pathLst>
              <a:path h="4829031" w="13708217">
                <a:moveTo>
                  <a:pt x="0" y="0"/>
                </a:moveTo>
                <a:lnTo>
                  <a:pt x="13708217" y="0"/>
                </a:lnTo>
                <a:lnTo>
                  <a:pt x="13708217" y="4829031"/>
                </a:lnTo>
                <a:lnTo>
                  <a:pt x="0" y="4829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6104603" y="169740"/>
            <a:ext cx="8884026" cy="858960"/>
            <a:chOff x="0" y="0"/>
            <a:chExt cx="11845368" cy="114528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y 2</a:t>
                </a: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INSERT 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034426"/>
            <a:ext cx="8115300" cy="2556320"/>
          </a:xfrm>
          <a:custGeom>
            <a:avLst/>
            <a:gdLst/>
            <a:ahLst/>
            <a:cxnLst/>
            <a:rect r="r" b="b" t="t" l="l"/>
            <a:pathLst>
              <a:path h="2556320" w="8115300">
                <a:moveTo>
                  <a:pt x="0" y="0"/>
                </a:moveTo>
                <a:lnTo>
                  <a:pt x="8115300" y="0"/>
                </a:lnTo>
                <a:lnTo>
                  <a:pt x="8115300" y="2556320"/>
                </a:lnTo>
                <a:lnTo>
                  <a:pt x="0" y="2556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642076"/>
            <a:ext cx="8214485" cy="7002849"/>
          </a:xfrm>
          <a:custGeom>
            <a:avLst/>
            <a:gdLst/>
            <a:ahLst/>
            <a:cxnLst/>
            <a:rect r="r" b="b" t="t" l="l"/>
            <a:pathLst>
              <a:path h="7002849" w="8214485">
                <a:moveTo>
                  <a:pt x="0" y="0"/>
                </a:moveTo>
                <a:lnTo>
                  <a:pt x="8214485" y="0"/>
                </a:lnTo>
                <a:lnTo>
                  <a:pt x="8214485" y="7002848"/>
                </a:lnTo>
                <a:lnTo>
                  <a:pt x="0" y="7002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104603" y="169740"/>
            <a:ext cx="8884026" cy="858960"/>
            <a:chOff x="0" y="0"/>
            <a:chExt cx="11845368" cy="114528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y 2</a:t>
                </a: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INSERT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17916" y="311655"/>
            <a:ext cx="20323832" cy="9975345"/>
          </a:xfrm>
          <a:custGeom>
            <a:avLst/>
            <a:gdLst/>
            <a:ahLst/>
            <a:cxnLst/>
            <a:rect r="r" b="b" t="t" l="l"/>
            <a:pathLst>
              <a:path h="9975345" w="20323832">
                <a:moveTo>
                  <a:pt x="0" y="0"/>
                </a:moveTo>
                <a:lnTo>
                  <a:pt x="20323832" y="0"/>
                </a:lnTo>
                <a:lnTo>
                  <a:pt x="20323832" y="9975345"/>
                </a:lnTo>
                <a:lnTo>
                  <a:pt x="0" y="9975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0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83050" y="169740"/>
            <a:ext cx="8884026" cy="858960"/>
            <a:chOff x="0" y="0"/>
            <a:chExt cx="11845368" cy="11452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Modelo entidad relación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524657" y="1232026"/>
            <a:ext cx="14706193" cy="4079535"/>
            <a:chOff x="0" y="0"/>
            <a:chExt cx="3873236" cy="10744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73236" cy="1074445"/>
            </a:xfrm>
            <a:custGeom>
              <a:avLst/>
              <a:gdLst/>
              <a:ahLst/>
              <a:cxnLst/>
              <a:rect r="r" b="b" t="t" l="l"/>
              <a:pathLst>
                <a:path h="1074445" w="3873236">
                  <a:moveTo>
                    <a:pt x="0" y="0"/>
                  </a:moveTo>
                  <a:lnTo>
                    <a:pt x="3873236" y="0"/>
                  </a:lnTo>
                  <a:lnTo>
                    <a:pt x="3873236" y="1074445"/>
                  </a:lnTo>
                  <a:lnTo>
                    <a:pt x="0" y="1074445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873236" cy="11125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677057" y="5311561"/>
            <a:ext cx="14706193" cy="1950346"/>
            <a:chOff x="0" y="0"/>
            <a:chExt cx="3873236" cy="51367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73236" cy="513671"/>
            </a:xfrm>
            <a:custGeom>
              <a:avLst/>
              <a:gdLst/>
              <a:ahLst/>
              <a:cxnLst/>
              <a:rect r="r" b="b" t="t" l="l"/>
              <a:pathLst>
                <a:path h="513671" w="3873236">
                  <a:moveTo>
                    <a:pt x="0" y="0"/>
                  </a:moveTo>
                  <a:lnTo>
                    <a:pt x="3873236" y="0"/>
                  </a:lnTo>
                  <a:lnTo>
                    <a:pt x="3873236" y="513671"/>
                  </a:lnTo>
                  <a:lnTo>
                    <a:pt x="0" y="513671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873236" cy="551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04538" y="7261907"/>
            <a:ext cx="17409546" cy="3025093"/>
            <a:chOff x="0" y="0"/>
            <a:chExt cx="4585230" cy="7967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585230" cy="796732"/>
            </a:xfrm>
            <a:custGeom>
              <a:avLst/>
              <a:gdLst/>
              <a:ahLst/>
              <a:cxnLst/>
              <a:rect r="r" b="b" t="t" l="l"/>
              <a:pathLst>
                <a:path h="796732" w="4585230">
                  <a:moveTo>
                    <a:pt x="0" y="0"/>
                  </a:moveTo>
                  <a:lnTo>
                    <a:pt x="4585230" y="0"/>
                  </a:lnTo>
                  <a:lnTo>
                    <a:pt x="4585230" y="796732"/>
                  </a:lnTo>
                  <a:lnTo>
                    <a:pt x="0" y="796732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585230" cy="834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84124"/>
            <a:ext cx="7617513" cy="7374176"/>
          </a:xfrm>
          <a:custGeom>
            <a:avLst/>
            <a:gdLst/>
            <a:ahLst/>
            <a:cxnLst/>
            <a:rect r="r" b="b" t="t" l="l"/>
            <a:pathLst>
              <a:path h="7374176" w="7617513">
                <a:moveTo>
                  <a:pt x="0" y="0"/>
                </a:moveTo>
                <a:lnTo>
                  <a:pt x="7617513" y="0"/>
                </a:lnTo>
                <a:lnTo>
                  <a:pt x="7617513" y="7374176"/>
                </a:lnTo>
                <a:lnTo>
                  <a:pt x="0" y="7374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884124"/>
            <a:ext cx="8115300" cy="6553105"/>
          </a:xfrm>
          <a:custGeom>
            <a:avLst/>
            <a:gdLst/>
            <a:ahLst/>
            <a:cxnLst/>
            <a:rect r="r" b="b" t="t" l="l"/>
            <a:pathLst>
              <a:path h="6553105" w="8115300">
                <a:moveTo>
                  <a:pt x="0" y="0"/>
                </a:moveTo>
                <a:lnTo>
                  <a:pt x="8115300" y="0"/>
                </a:lnTo>
                <a:lnTo>
                  <a:pt x="8115300" y="6553105"/>
                </a:lnTo>
                <a:lnTo>
                  <a:pt x="0" y="6553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104603" y="169740"/>
            <a:ext cx="8884026" cy="858960"/>
            <a:chOff x="0" y="0"/>
            <a:chExt cx="11845368" cy="114528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y 2</a:t>
                </a: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INSERT 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04603" y="169740"/>
            <a:ext cx="8884026" cy="858960"/>
            <a:chOff x="0" y="0"/>
            <a:chExt cx="11845368" cy="11452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y 2</a:t>
                </a: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Queries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087822" y="3071765"/>
            <a:ext cx="8797096" cy="1304412"/>
            <a:chOff x="0" y="0"/>
            <a:chExt cx="2316931" cy="3435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16930" cy="343549"/>
            </a:xfrm>
            <a:custGeom>
              <a:avLst/>
              <a:gdLst/>
              <a:ahLst/>
              <a:cxnLst/>
              <a:rect r="r" b="b" t="t" l="l"/>
              <a:pathLst>
                <a:path h="343549" w="2316930">
                  <a:moveTo>
                    <a:pt x="0" y="0"/>
                  </a:moveTo>
                  <a:lnTo>
                    <a:pt x="2316930" y="0"/>
                  </a:lnTo>
                  <a:lnTo>
                    <a:pt x="2316930" y="343549"/>
                  </a:lnTo>
                  <a:lnTo>
                    <a:pt x="0" y="343549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316931" cy="381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069048" y="3194599"/>
            <a:ext cx="1018774" cy="583301"/>
            <a:chOff x="0" y="0"/>
            <a:chExt cx="268319" cy="1536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8319" cy="153627"/>
            </a:xfrm>
            <a:custGeom>
              <a:avLst/>
              <a:gdLst/>
              <a:ahLst/>
              <a:cxnLst/>
              <a:rect r="r" b="b" t="t" l="l"/>
              <a:pathLst>
                <a:path h="153627" w="268319">
                  <a:moveTo>
                    <a:pt x="0" y="0"/>
                  </a:moveTo>
                  <a:lnTo>
                    <a:pt x="268319" y="0"/>
                  </a:lnTo>
                  <a:lnTo>
                    <a:pt x="268319" y="153627"/>
                  </a:lnTo>
                  <a:lnTo>
                    <a:pt x="0" y="153627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68319" cy="191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266057" y="4376177"/>
            <a:ext cx="148568" cy="443745"/>
            <a:chOff x="0" y="0"/>
            <a:chExt cx="39129" cy="1168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9129" cy="116871"/>
            </a:xfrm>
            <a:custGeom>
              <a:avLst/>
              <a:gdLst/>
              <a:ahLst/>
              <a:cxnLst/>
              <a:rect r="r" b="b" t="t" l="l"/>
              <a:pathLst>
                <a:path h="116871" w="39129">
                  <a:moveTo>
                    <a:pt x="0" y="0"/>
                  </a:moveTo>
                  <a:lnTo>
                    <a:pt x="39129" y="0"/>
                  </a:lnTo>
                  <a:lnTo>
                    <a:pt x="39129" y="116871"/>
                  </a:lnTo>
                  <a:lnTo>
                    <a:pt x="0" y="116871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9129" cy="154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293500" y="4854006"/>
            <a:ext cx="1233196" cy="549217"/>
            <a:chOff x="0" y="0"/>
            <a:chExt cx="324792" cy="1446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24792" cy="144650"/>
            </a:xfrm>
            <a:custGeom>
              <a:avLst/>
              <a:gdLst/>
              <a:ahLst/>
              <a:cxnLst/>
              <a:rect r="r" b="b" t="t" l="l"/>
              <a:pathLst>
                <a:path h="144650" w="324792">
                  <a:moveTo>
                    <a:pt x="0" y="0"/>
                  </a:moveTo>
                  <a:lnTo>
                    <a:pt x="324792" y="0"/>
                  </a:lnTo>
                  <a:lnTo>
                    <a:pt x="324792" y="144650"/>
                  </a:lnTo>
                  <a:lnTo>
                    <a:pt x="0" y="144650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24792" cy="182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97471" y="2859558"/>
            <a:ext cx="8115300" cy="3033239"/>
          </a:xfrm>
          <a:custGeom>
            <a:avLst/>
            <a:gdLst/>
            <a:ahLst/>
            <a:cxnLst/>
            <a:rect r="r" b="b" t="t" l="l"/>
            <a:pathLst>
              <a:path h="3033239" w="8115300">
                <a:moveTo>
                  <a:pt x="0" y="0"/>
                </a:moveTo>
                <a:lnTo>
                  <a:pt x="8115300" y="0"/>
                </a:lnTo>
                <a:lnTo>
                  <a:pt x="8115300" y="3033239"/>
                </a:lnTo>
                <a:lnTo>
                  <a:pt x="0" y="3033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217521" y="2830498"/>
            <a:ext cx="8115300" cy="4626005"/>
          </a:xfrm>
          <a:custGeom>
            <a:avLst/>
            <a:gdLst/>
            <a:ahLst/>
            <a:cxnLst/>
            <a:rect r="r" b="b" t="t" l="l"/>
            <a:pathLst>
              <a:path h="4626005" w="8115300">
                <a:moveTo>
                  <a:pt x="0" y="0"/>
                </a:moveTo>
                <a:lnTo>
                  <a:pt x="8115300" y="0"/>
                </a:lnTo>
                <a:lnTo>
                  <a:pt x="8115300" y="4626004"/>
                </a:lnTo>
                <a:lnTo>
                  <a:pt x="0" y="4626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512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263743" y="2097113"/>
            <a:ext cx="5236607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</a:rPr>
              <a:t>Reconstrucción de una de las tablas de clase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17521" y="2097113"/>
            <a:ext cx="8041779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</a:rPr>
              <a:t>Tabla completa de toda la información de los alumnos de Data Science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04603" y="169740"/>
            <a:ext cx="8884026" cy="858960"/>
            <a:chOff x="0" y="0"/>
            <a:chExt cx="11845368" cy="11452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y 2</a:t>
                </a: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Queries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087822" y="3071765"/>
            <a:ext cx="8797096" cy="1304412"/>
            <a:chOff x="0" y="0"/>
            <a:chExt cx="2316931" cy="3435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16930" cy="343549"/>
            </a:xfrm>
            <a:custGeom>
              <a:avLst/>
              <a:gdLst/>
              <a:ahLst/>
              <a:cxnLst/>
              <a:rect r="r" b="b" t="t" l="l"/>
              <a:pathLst>
                <a:path h="343549" w="2316930">
                  <a:moveTo>
                    <a:pt x="0" y="0"/>
                  </a:moveTo>
                  <a:lnTo>
                    <a:pt x="2316930" y="0"/>
                  </a:lnTo>
                  <a:lnTo>
                    <a:pt x="2316930" y="343549"/>
                  </a:lnTo>
                  <a:lnTo>
                    <a:pt x="0" y="343549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316931" cy="381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069048" y="3194599"/>
            <a:ext cx="1018774" cy="583301"/>
            <a:chOff x="0" y="0"/>
            <a:chExt cx="268319" cy="1536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8319" cy="153627"/>
            </a:xfrm>
            <a:custGeom>
              <a:avLst/>
              <a:gdLst/>
              <a:ahLst/>
              <a:cxnLst/>
              <a:rect r="r" b="b" t="t" l="l"/>
              <a:pathLst>
                <a:path h="153627" w="268319">
                  <a:moveTo>
                    <a:pt x="0" y="0"/>
                  </a:moveTo>
                  <a:lnTo>
                    <a:pt x="268319" y="0"/>
                  </a:lnTo>
                  <a:lnTo>
                    <a:pt x="268319" y="153627"/>
                  </a:lnTo>
                  <a:lnTo>
                    <a:pt x="0" y="153627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68319" cy="191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266057" y="4376177"/>
            <a:ext cx="148568" cy="443745"/>
            <a:chOff x="0" y="0"/>
            <a:chExt cx="39129" cy="1168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9129" cy="116871"/>
            </a:xfrm>
            <a:custGeom>
              <a:avLst/>
              <a:gdLst/>
              <a:ahLst/>
              <a:cxnLst/>
              <a:rect r="r" b="b" t="t" l="l"/>
              <a:pathLst>
                <a:path h="116871" w="39129">
                  <a:moveTo>
                    <a:pt x="0" y="0"/>
                  </a:moveTo>
                  <a:lnTo>
                    <a:pt x="39129" y="0"/>
                  </a:lnTo>
                  <a:lnTo>
                    <a:pt x="39129" y="116871"/>
                  </a:lnTo>
                  <a:lnTo>
                    <a:pt x="0" y="116871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9129" cy="154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293500" y="4854006"/>
            <a:ext cx="1233196" cy="549217"/>
            <a:chOff x="0" y="0"/>
            <a:chExt cx="324792" cy="1446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24792" cy="144650"/>
            </a:xfrm>
            <a:custGeom>
              <a:avLst/>
              <a:gdLst/>
              <a:ahLst/>
              <a:cxnLst/>
              <a:rect r="r" b="b" t="t" l="l"/>
              <a:pathLst>
                <a:path h="144650" w="324792">
                  <a:moveTo>
                    <a:pt x="0" y="0"/>
                  </a:moveTo>
                  <a:lnTo>
                    <a:pt x="324792" y="0"/>
                  </a:lnTo>
                  <a:lnTo>
                    <a:pt x="324792" y="144650"/>
                  </a:lnTo>
                  <a:lnTo>
                    <a:pt x="0" y="144650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24792" cy="182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90166" y="3076906"/>
            <a:ext cx="4958033" cy="980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</a:rPr>
              <a:t>Tabla </a:t>
            </a:r>
            <a:r>
              <a:rPr lang="en-US" b="true" sz="1899" strike="noStrike" u="none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</a:rPr>
              <a:t>co</a:t>
            </a:r>
            <a:r>
              <a:rPr lang="en-US" b="true" sz="1899" strike="noStrike" u="none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</a:rPr>
              <a:t>mple</a:t>
            </a:r>
            <a:r>
              <a:rPr lang="en-US" b="true" sz="1899" strike="noStrike" u="none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</a:rPr>
              <a:t>t</a:t>
            </a:r>
            <a:r>
              <a:rPr lang="en-US" b="true" sz="1899" strike="noStrike" u="none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</a:rPr>
              <a:t>a de toda </a:t>
            </a:r>
            <a:r>
              <a:rPr lang="en-US" b="true" sz="1899" strike="noStrike" u="none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</a:rPr>
              <a:t>la información de los alumnos ordenados por orden alfabético.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443200" y="227362"/>
            <a:ext cx="11728045" cy="9832276"/>
            <a:chOff x="0" y="0"/>
            <a:chExt cx="15637393" cy="1310970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51724" cy="9669474"/>
            </a:xfrm>
            <a:custGeom>
              <a:avLst/>
              <a:gdLst/>
              <a:ahLst/>
              <a:cxnLst/>
              <a:rect r="r" b="b" t="t" l="l"/>
              <a:pathLst>
                <a:path h="9669474" w="14351724">
                  <a:moveTo>
                    <a:pt x="0" y="0"/>
                  </a:moveTo>
                  <a:lnTo>
                    <a:pt x="14351724" y="0"/>
                  </a:lnTo>
                  <a:lnTo>
                    <a:pt x="14351724" y="9669474"/>
                  </a:lnTo>
                  <a:lnTo>
                    <a:pt x="0" y="9669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9669474"/>
              <a:ext cx="15637393" cy="3440226"/>
            </a:xfrm>
            <a:custGeom>
              <a:avLst/>
              <a:gdLst/>
              <a:ahLst/>
              <a:cxnLst/>
              <a:rect r="r" b="b" t="t" l="l"/>
              <a:pathLst>
                <a:path h="3440226" w="15637393">
                  <a:moveTo>
                    <a:pt x="0" y="0"/>
                  </a:moveTo>
                  <a:lnTo>
                    <a:pt x="15637393" y="0"/>
                  </a:lnTo>
                  <a:lnTo>
                    <a:pt x="15637393" y="3440227"/>
                  </a:lnTo>
                  <a:lnTo>
                    <a:pt x="0" y="3440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66817" y="1680603"/>
            <a:ext cx="11400486" cy="6925795"/>
          </a:xfrm>
          <a:custGeom>
            <a:avLst/>
            <a:gdLst/>
            <a:ahLst/>
            <a:cxnLst/>
            <a:rect r="r" b="b" t="t" l="l"/>
            <a:pathLst>
              <a:path h="6925795" w="11400486">
                <a:moveTo>
                  <a:pt x="0" y="0"/>
                </a:moveTo>
                <a:lnTo>
                  <a:pt x="11400486" y="0"/>
                </a:lnTo>
                <a:lnTo>
                  <a:pt x="11400486" y="6925794"/>
                </a:lnTo>
                <a:lnTo>
                  <a:pt x="0" y="6925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638992"/>
            <a:ext cx="4138117" cy="980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trike="noStrike" u="none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</a:rPr>
              <a:t>Asignación de los profesores </a:t>
            </a:r>
          </a:p>
          <a:p>
            <a:pPr algn="l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trike="noStrike" u="none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</a:rPr>
              <a:t>ordenados por orden alfabéticos </a:t>
            </a:r>
          </a:p>
          <a:p>
            <a:pPr algn="l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trike="noStrike" u="none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</a:rPr>
              <a:t>a las clases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6104603" y="169740"/>
            <a:ext cx="8884026" cy="858960"/>
            <a:chOff x="0" y="0"/>
            <a:chExt cx="11845368" cy="114528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y 2</a:t>
                </a: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Queries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94956" y="5853161"/>
            <a:ext cx="4098089" cy="3405139"/>
          </a:xfrm>
          <a:custGeom>
            <a:avLst/>
            <a:gdLst/>
            <a:ahLst/>
            <a:cxnLst/>
            <a:rect r="r" b="b" t="t" l="l"/>
            <a:pathLst>
              <a:path h="3405139" w="4098089">
                <a:moveTo>
                  <a:pt x="0" y="0"/>
                </a:moveTo>
                <a:lnTo>
                  <a:pt x="4098088" y="0"/>
                </a:lnTo>
                <a:lnTo>
                  <a:pt x="4098088" y="3405139"/>
                </a:lnTo>
                <a:lnTo>
                  <a:pt x="0" y="3405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41208" y="4016811"/>
            <a:ext cx="4125166" cy="58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14"/>
              </a:lnSpc>
              <a:spcBef>
                <a:spcPct val="0"/>
              </a:spcBef>
            </a:pPr>
            <a:r>
              <a:rPr lang="en-US" b="true" sz="3439" strike="noStrike" u="sng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  <a:hlinkClick r:id="rId3" tooltip="https://github.com/luciaaroca/proyecto_SQL_G3.git"/>
              </a:rPr>
              <a:t>ENLACE GITHUB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90" y="1139106"/>
            <a:ext cx="16050219" cy="210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6"/>
              </a:lnSpc>
            </a:pPr>
            <a:r>
              <a:rPr lang="en-US" sz="6068" b="true">
                <a:solidFill>
                  <a:srgbClr val="2E619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Gracias por vuestra atención,</a:t>
            </a:r>
          </a:p>
          <a:p>
            <a:pPr algn="ctr">
              <a:lnSpc>
                <a:spcPts val="8496"/>
              </a:lnSpc>
            </a:pPr>
            <a:r>
              <a:rPr lang="en-US" sz="6068" b="true">
                <a:solidFill>
                  <a:srgbClr val="2E619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esperemos que os haya gustado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17916" y="311655"/>
            <a:ext cx="20323832" cy="9975345"/>
          </a:xfrm>
          <a:custGeom>
            <a:avLst/>
            <a:gdLst/>
            <a:ahLst/>
            <a:cxnLst/>
            <a:rect r="r" b="b" t="t" l="l"/>
            <a:pathLst>
              <a:path h="9975345" w="20323832">
                <a:moveTo>
                  <a:pt x="0" y="0"/>
                </a:moveTo>
                <a:lnTo>
                  <a:pt x="20323832" y="0"/>
                </a:lnTo>
                <a:lnTo>
                  <a:pt x="20323832" y="9975345"/>
                </a:lnTo>
                <a:lnTo>
                  <a:pt x="0" y="9975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0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83050" y="169740"/>
            <a:ext cx="8884026" cy="858960"/>
            <a:chOff x="0" y="0"/>
            <a:chExt cx="11845368" cy="11452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Modelo entidad relación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33754" y="3169827"/>
            <a:ext cx="8797096" cy="1304412"/>
            <a:chOff x="0" y="0"/>
            <a:chExt cx="2316931" cy="3435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6930" cy="343549"/>
            </a:xfrm>
            <a:custGeom>
              <a:avLst/>
              <a:gdLst/>
              <a:ahLst/>
              <a:cxnLst/>
              <a:rect r="r" b="b" t="t" l="l"/>
              <a:pathLst>
                <a:path h="343549" w="2316930">
                  <a:moveTo>
                    <a:pt x="0" y="0"/>
                  </a:moveTo>
                  <a:lnTo>
                    <a:pt x="2316930" y="0"/>
                  </a:lnTo>
                  <a:lnTo>
                    <a:pt x="2316930" y="343549"/>
                  </a:lnTo>
                  <a:lnTo>
                    <a:pt x="0" y="343549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16931" cy="381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00026" y="4474240"/>
            <a:ext cx="11883224" cy="2787667"/>
            <a:chOff x="0" y="0"/>
            <a:chExt cx="3129738" cy="734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29738" cy="734200"/>
            </a:xfrm>
            <a:custGeom>
              <a:avLst/>
              <a:gdLst/>
              <a:ahLst/>
              <a:cxnLst/>
              <a:rect r="r" b="b" t="t" l="l"/>
              <a:pathLst>
                <a:path h="734200" w="3129738">
                  <a:moveTo>
                    <a:pt x="0" y="0"/>
                  </a:moveTo>
                  <a:lnTo>
                    <a:pt x="3129738" y="0"/>
                  </a:lnTo>
                  <a:lnTo>
                    <a:pt x="3129738" y="734200"/>
                  </a:lnTo>
                  <a:lnTo>
                    <a:pt x="0" y="734200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129738" cy="77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04538" y="7261907"/>
            <a:ext cx="17409546" cy="3025093"/>
            <a:chOff x="0" y="0"/>
            <a:chExt cx="4585230" cy="7967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585230" cy="796732"/>
            </a:xfrm>
            <a:custGeom>
              <a:avLst/>
              <a:gdLst/>
              <a:ahLst/>
              <a:cxnLst/>
              <a:rect r="r" b="b" t="t" l="l"/>
              <a:pathLst>
                <a:path h="796732" w="4585230">
                  <a:moveTo>
                    <a:pt x="0" y="0"/>
                  </a:moveTo>
                  <a:lnTo>
                    <a:pt x="4585230" y="0"/>
                  </a:lnTo>
                  <a:lnTo>
                    <a:pt x="4585230" y="796732"/>
                  </a:lnTo>
                  <a:lnTo>
                    <a:pt x="0" y="796732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585230" cy="834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638069" y="6803676"/>
            <a:ext cx="2861958" cy="458231"/>
            <a:chOff x="0" y="0"/>
            <a:chExt cx="753767" cy="1206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53767" cy="120686"/>
            </a:xfrm>
            <a:custGeom>
              <a:avLst/>
              <a:gdLst/>
              <a:ahLst/>
              <a:cxnLst/>
              <a:rect r="r" b="b" t="t" l="l"/>
              <a:pathLst>
                <a:path h="120686" w="753767">
                  <a:moveTo>
                    <a:pt x="0" y="0"/>
                  </a:moveTo>
                  <a:lnTo>
                    <a:pt x="753767" y="0"/>
                  </a:lnTo>
                  <a:lnTo>
                    <a:pt x="753767" y="120686"/>
                  </a:lnTo>
                  <a:lnTo>
                    <a:pt x="0" y="120686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753767" cy="15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320171" y="6013240"/>
            <a:ext cx="1179855" cy="458231"/>
            <a:chOff x="0" y="0"/>
            <a:chExt cx="310744" cy="12068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10744" cy="120686"/>
            </a:xfrm>
            <a:custGeom>
              <a:avLst/>
              <a:gdLst/>
              <a:ahLst/>
              <a:cxnLst/>
              <a:rect r="r" b="b" t="t" l="l"/>
              <a:pathLst>
                <a:path h="120686" w="310744">
                  <a:moveTo>
                    <a:pt x="0" y="0"/>
                  </a:moveTo>
                  <a:lnTo>
                    <a:pt x="310744" y="0"/>
                  </a:lnTo>
                  <a:lnTo>
                    <a:pt x="310744" y="120686"/>
                  </a:lnTo>
                  <a:lnTo>
                    <a:pt x="0" y="120686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10744" cy="15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049998" y="4376177"/>
            <a:ext cx="1233196" cy="583301"/>
            <a:chOff x="0" y="0"/>
            <a:chExt cx="324792" cy="15362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24792" cy="153627"/>
            </a:xfrm>
            <a:custGeom>
              <a:avLst/>
              <a:gdLst/>
              <a:ahLst/>
              <a:cxnLst/>
              <a:rect r="r" b="b" t="t" l="l"/>
              <a:pathLst>
                <a:path h="153627" w="324792">
                  <a:moveTo>
                    <a:pt x="0" y="0"/>
                  </a:moveTo>
                  <a:lnTo>
                    <a:pt x="324792" y="0"/>
                  </a:lnTo>
                  <a:lnTo>
                    <a:pt x="324792" y="153627"/>
                  </a:lnTo>
                  <a:lnTo>
                    <a:pt x="0" y="153627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324792" cy="191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336888" y="4560199"/>
            <a:ext cx="163139" cy="583301"/>
            <a:chOff x="0" y="0"/>
            <a:chExt cx="42967" cy="15362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2967" cy="153627"/>
            </a:xfrm>
            <a:custGeom>
              <a:avLst/>
              <a:gdLst/>
              <a:ahLst/>
              <a:cxnLst/>
              <a:rect r="r" b="b" t="t" l="l"/>
              <a:pathLst>
                <a:path h="153627" w="42967">
                  <a:moveTo>
                    <a:pt x="0" y="0"/>
                  </a:moveTo>
                  <a:lnTo>
                    <a:pt x="42967" y="0"/>
                  </a:lnTo>
                  <a:lnTo>
                    <a:pt x="42967" y="153627"/>
                  </a:lnTo>
                  <a:lnTo>
                    <a:pt x="0" y="153627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2967" cy="191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3706237" y="6405668"/>
            <a:ext cx="94637" cy="583301"/>
            <a:chOff x="0" y="0"/>
            <a:chExt cx="24925" cy="15362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4925" cy="153627"/>
            </a:xfrm>
            <a:custGeom>
              <a:avLst/>
              <a:gdLst/>
              <a:ahLst/>
              <a:cxnLst/>
              <a:rect r="r" b="b" t="t" l="l"/>
              <a:pathLst>
                <a:path h="153627" w="24925">
                  <a:moveTo>
                    <a:pt x="0" y="0"/>
                  </a:moveTo>
                  <a:lnTo>
                    <a:pt x="24925" y="0"/>
                  </a:lnTo>
                  <a:lnTo>
                    <a:pt x="24925" y="153627"/>
                  </a:lnTo>
                  <a:lnTo>
                    <a:pt x="0" y="153627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24925" cy="191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17916" y="311655"/>
            <a:ext cx="20323832" cy="9975345"/>
          </a:xfrm>
          <a:custGeom>
            <a:avLst/>
            <a:gdLst/>
            <a:ahLst/>
            <a:cxnLst/>
            <a:rect r="r" b="b" t="t" l="l"/>
            <a:pathLst>
              <a:path h="9975345" w="20323832">
                <a:moveTo>
                  <a:pt x="0" y="0"/>
                </a:moveTo>
                <a:lnTo>
                  <a:pt x="20323832" y="0"/>
                </a:lnTo>
                <a:lnTo>
                  <a:pt x="20323832" y="9975345"/>
                </a:lnTo>
                <a:lnTo>
                  <a:pt x="0" y="9975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0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83050" y="169740"/>
            <a:ext cx="8884026" cy="858960"/>
            <a:chOff x="0" y="0"/>
            <a:chExt cx="11845368" cy="11452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Modelo entidad relación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087822" y="3071765"/>
            <a:ext cx="8797096" cy="1304412"/>
            <a:chOff x="0" y="0"/>
            <a:chExt cx="2316931" cy="3435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6930" cy="343549"/>
            </a:xfrm>
            <a:custGeom>
              <a:avLst/>
              <a:gdLst/>
              <a:ahLst/>
              <a:cxnLst/>
              <a:rect r="r" b="b" t="t" l="l"/>
              <a:pathLst>
                <a:path h="343549" w="2316930">
                  <a:moveTo>
                    <a:pt x="0" y="0"/>
                  </a:moveTo>
                  <a:lnTo>
                    <a:pt x="2316930" y="0"/>
                  </a:lnTo>
                  <a:lnTo>
                    <a:pt x="2316930" y="343549"/>
                  </a:lnTo>
                  <a:lnTo>
                    <a:pt x="0" y="343549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16931" cy="381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347626" y="1034366"/>
            <a:ext cx="11883224" cy="2287582"/>
            <a:chOff x="0" y="0"/>
            <a:chExt cx="3129738" cy="6024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29738" cy="602491"/>
            </a:xfrm>
            <a:custGeom>
              <a:avLst/>
              <a:gdLst/>
              <a:ahLst/>
              <a:cxnLst/>
              <a:rect r="r" b="b" t="t" l="l"/>
              <a:pathLst>
                <a:path h="602491" w="3129738">
                  <a:moveTo>
                    <a:pt x="0" y="0"/>
                  </a:moveTo>
                  <a:lnTo>
                    <a:pt x="3129738" y="0"/>
                  </a:lnTo>
                  <a:lnTo>
                    <a:pt x="3129738" y="602491"/>
                  </a:lnTo>
                  <a:lnTo>
                    <a:pt x="0" y="602491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129738" cy="64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04538" y="7261907"/>
            <a:ext cx="17409546" cy="3025093"/>
            <a:chOff x="0" y="0"/>
            <a:chExt cx="4585230" cy="7967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585230" cy="796732"/>
            </a:xfrm>
            <a:custGeom>
              <a:avLst/>
              <a:gdLst/>
              <a:ahLst/>
              <a:cxnLst/>
              <a:rect r="r" b="b" t="t" l="l"/>
              <a:pathLst>
                <a:path h="796732" w="4585230">
                  <a:moveTo>
                    <a:pt x="0" y="0"/>
                  </a:moveTo>
                  <a:lnTo>
                    <a:pt x="4585230" y="0"/>
                  </a:lnTo>
                  <a:lnTo>
                    <a:pt x="4585230" y="796732"/>
                  </a:lnTo>
                  <a:lnTo>
                    <a:pt x="0" y="796732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585230" cy="834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638069" y="6803676"/>
            <a:ext cx="2861958" cy="458231"/>
            <a:chOff x="0" y="0"/>
            <a:chExt cx="753767" cy="1206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53767" cy="120686"/>
            </a:xfrm>
            <a:custGeom>
              <a:avLst/>
              <a:gdLst/>
              <a:ahLst/>
              <a:cxnLst/>
              <a:rect r="r" b="b" t="t" l="l"/>
              <a:pathLst>
                <a:path h="120686" w="753767">
                  <a:moveTo>
                    <a:pt x="0" y="0"/>
                  </a:moveTo>
                  <a:lnTo>
                    <a:pt x="753767" y="0"/>
                  </a:lnTo>
                  <a:lnTo>
                    <a:pt x="753767" y="120686"/>
                  </a:lnTo>
                  <a:lnTo>
                    <a:pt x="0" y="120686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753767" cy="15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069048" y="3194599"/>
            <a:ext cx="1018774" cy="583301"/>
            <a:chOff x="0" y="0"/>
            <a:chExt cx="268319" cy="15362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68319" cy="153627"/>
            </a:xfrm>
            <a:custGeom>
              <a:avLst/>
              <a:gdLst/>
              <a:ahLst/>
              <a:cxnLst/>
              <a:rect r="r" b="b" t="t" l="l"/>
              <a:pathLst>
                <a:path h="153627" w="268319">
                  <a:moveTo>
                    <a:pt x="0" y="0"/>
                  </a:moveTo>
                  <a:lnTo>
                    <a:pt x="268319" y="0"/>
                  </a:lnTo>
                  <a:lnTo>
                    <a:pt x="268319" y="153627"/>
                  </a:lnTo>
                  <a:lnTo>
                    <a:pt x="0" y="153627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68319" cy="191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266057" y="4376177"/>
            <a:ext cx="148568" cy="443745"/>
            <a:chOff x="0" y="0"/>
            <a:chExt cx="39129" cy="11687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9129" cy="116871"/>
            </a:xfrm>
            <a:custGeom>
              <a:avLst/>
              <a:gdLst/>
              <a:ahLst/>
              <a:cxnLst/>
              <a:rect r="r" b="b" t="t" l="l"/>
              <a:pathLst>
                <a:path h="116871" w="39129">
                  <a:moveTo>
                    <a:pt x="0" y="0"/>
                  </a:moveTo>
                  <a:lnTo>
                    <a:pt x="39129" y="0"/>
                  </a:lnTo>
                  <a:lnTo>
                    <a:pt x="39129" y="116871"/>
                  </a:lnTo>
                  <a:lnTo>
                    <a:pt x="0" y="116871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39129" cy="154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3706237" y="6405668"/>
            <a:ext cx="94637" cy="583301"/>
            <a:chOff x="0" y="0"/>
            <a:chExt cx="24925" cy="15362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4925" cy="153627"/>
            </a:xfrm>
            <a:custGeom>
              <a:avLst/>
              <a:gdLst/>
              <a:ahLst/>
              <a:cxnLst/>
              <a:rect r="r" b="b" t="t" l="l"/>
              <a:pathLst>
                <a:path h="153627" w="24925">
                  <a:moveTo>
                    <a:pt x="0" y="0"/>
                  </a:moveTo>
                  <a:lnTo>
                    <a:pt x="24925" y="0"/>
                  </a:lnTo>
                  <a:lnTo>
                    <a:pt x="24925" y="153627"/>
                  </a:lnTo>
                  <a:lnTo>
                    <a:pt x="0" y="153627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4925" cy="191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293500" y="4854006"/>
            <a:ext cx="1233196" cy="549217"/>
            <a:chOff x="0" y="0"/>
            <a:chExt cx="324792" cy="1446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24792" cy="144650"/>
            </a:xfrm>
            <a:custGeom>
              <a:avLst/>
              <a:gdLst/>
              <a:ahLst/>
              <a:cxnLst/>
              <a:rect r="r" b="b" t="t" l="l"/>
              <a:pathLst>
                <a:path h="144650" w="324792">
                  <a:moveTo>
                    <a:pt x="0" y="0"/>
                  </a:moveTo>
                  <a:lnTo>
                    <a:pt x="324792" y="0"/>
                  </a:lnTo>
                  <a:lnTo>
                    <a:pt x="324792" y="144650"/>
                  </a:lnTo>
                  <a:lnTo>
                    <a:pt x="0" y="144650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324792" cy="182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433754" y="3994915"/>
            <a:ext cx="5949381" cy="1304412"/>
            <a:chOff x="0" y="0"/>
            <a:chExt cx="1566915" cy="34354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66915" cy="343549"/>
            </a:xfrm>
            <a:custGeom>
              <a:avLst/>
              <a:gdLst/>
              <a:ahLst/>
              <a:cxnLst/>
              <a:rect r="r" b="b" t="t" l="l"/>
              <a:pathLst>
                <a:path h="343549" w="1566915">
                  <a:moveTo>
                    <a:pt x="0" y="0"/>
                  </a:moveTo>
                  <a:lnTo>
                    <a:pt x="1566915" y="0"/>
                  </a:lnTo>
                  <a:lnTo>
                    <a:pt x="1566915" y="343549"/>
                  </a:lnTo>
                  <a:lnTo>
                    <a:pt x="0" y="343549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566915" cy="381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5383136" y="3486250"/>
            <a:ext cx="2339597" cy="2736228"/>
            <a:chOff x="0" y="0"/>
            <a:chExt cx="616190" cy="7206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16190" cy="720653"/>
            </a:xfrm>
            <a:custGeom>
              <a:avLst/>
              <a:gdLst/>
              <a:ahLst/>
              <a:cxnLst/>
              <a:rect r="r" b="b" t="t" l="l"/>
              <a:pathLst>
                <a:path h="720653" w="616190">
                  <a:moveTo>
                    <a:pt x="0" y="0"/>
                  </a:moveTo>
                  <a:lnTo>
                    <a:pt x="616190" y="0"/>
                  </a:lnTo>
                  <a:lnTo>
                    <a:pt x="616190" y="720653"/>
                  </a:lnTo>
                  <a:lnTo>
                    <a:pt x="0" y="720653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616190" cy="758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6500026" y="7032791"/>
            <a:ext cx="8618392" cy="229116"/>
            <a:chOff x="0" y="0"/>
            <a:chExt cx="2269865" cy="6034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269865" cy="60343"/>
            </a:xfrm>
            <a:custGeom>
              <a:avLst/>
              <a:gdLst/>
              <a:ahLst/>
              <a:cxnLst/>
              <a:rect r="r" b="b" t="t" l="l"/>
              <a:pathLst>
                <a:path h="60343" w="2269865">
                  <a:moveTo>
                    <a:pt x="0" y="0"/>
                  </a:moveTo>
                  <a:lnTo>
                    <a:pt x="2269865" y="0"/>
                  </a:lnTo>
                  <a:lnTo>
                    <a:pt x="2269865" y="60343"/>
                  </a:lnTo>
                  <a:lnTo>
                    <a:pt x="0" y="60343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2269865" cy="98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3823088" y="5308853"/>
            <a:ext cx="1560047" cy="1838497"/>
            <a:chOff x="0" y="0"/>
            <a:chExt cx="410877" cy="484213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10877" cy="484213"/>
            </a:xfrm>
            <a:custGeom>
              <a:avLst/>
              <a:gdLst/>
              <a:ahLst/>
              <a:cxnLst/>
              <a:rect r="r" b="b" t="t" l="l"/>
              <a:pathLst>
                <a:path h="484213" w="410877">
                  <a:moveTo>
                    <a:pt x="0" y="0"/>
                  </a:moveTo>
                  <a:lnTo>
                    <a:pt x="410877" y="0"/>
                  </a:lnTo>
                  <a:lnTo>
                    <a:pt x="410877" y="484213"/>
                  </a:lnTo>
                  <a:lnTo>
                    <a:pt x="0" y="484213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410877" cy="5223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17916" y="311655"/>
            <a:ext cx="20323832" cy="9975345"/>
          </a:xfrm>
          <a:custGeom>
            <a:avLst/>
            <a:gdLst/>
            <a:ahLst/>
            <a:cxnLst/>
            <a:rect r="r" b="b" t="t" l="l"/>
            <a:pathLst>
              <a:path h="9975345" w="20323832">
                <a:moveTo>
                  <a:pt x="0" y="0"/>
                </a:moveTo>
                <a:lnTo>
                  <a:pt x="20323832" y="0"/>
                </a:lnTo>
                <a:lnTo>
                  <a:pt x="20323832" y="9975345"/>
                </a:lnTo>
                <a:lnTo>
                  <a:pt x="0" y="9975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0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83050" y="169740"/>
            <a:ext cx="8884026" cy="858960"/>
            <a:chOff x="0" y="0"/>
            <a:chExt cx="11845368" cy="11452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Modelo entidad relación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087822" y="3071765"/>
            <a:ext cx="8797096" cy="1304412"/>
            <a:chOff x="0" y="0"/>
            <a:chExt cx="2316931" cy="3435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6930" cy="343549"/>
            </a:xfrm>
            <a:custGeom>
              <a:avLst/>
              <a:gdLst/>
              <a:ahLst/>
              <a:cxnLst/>
              <a:rect r="r" b="b" t="t" l="l"/>
              <a:pathLst>
                <a:path h="343549" w="2316930">
                  <a:moveTo>
                    <a:pt x="0" y="0"/>
                  </a:moveTo>
                  <a:lnTo>
                    <a:pt x="2316930" y="0"/>
                  </a:lnTo>
                  <a:lnTo>
                    <a:pt x="2316930" y="343549"/>
                  </a:lnTo>
                  <a:lnTo>
                    <a:pt x="0" y="343549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16931" cy="381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347626" y="1034366"/>
            <a:ext cx="11883224" cy="2287582"/>
            <a:chOff x="0" y="0"/>
            <a:chExt cx="3129738" cy="6024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29738" cy="602491"/>
            </a:xfrm>
            <a:custGeom>
              <a:avLst/>
              <a:gdLst/>
              <a:ahLst/>
              <a:cxnLst/>
              <a:rect r="r" b="b" t="t" l="l"/>
              <a:pathLst>
                <a:path h="602491" w="3129738">
                  <a:moveTo>
                    <a:pt x="0" y="0"/>
                  </a:moveTo>
                  <a:lnTo>
                    <a:pt x="3129738" y="0"/>
                  </a:lnTo>
                  <a:lnTo>
                    <a:pt x="3129738" y="602491"/>
                  </a:lnTo>
                  <a:lnTo>
                    <a:pt x="0" y="602491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129738" cy="64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04538" y="7261907"/>
            <a:ext cx="17409546" cy="3025093"/>
            <a:chOff x="0" y="0"/>
            <a:chExt cx="4585230" cy="7967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585230" cy="796732"/>
            </a:xfrm>
            <a:custGeom>
              <a:avLst/>
              <a:gdLst/>
              <a:ahLst/>
              <a:cxnLst/>
              <a:rect r="r" b="b" t="t" l="l"/>
              <a:pathLst>
                <a:path h="796732" w="4585230">
                  <a:moveTo>
                    <a:pt x="0" y="0"/>
                  </a:moveTo>
                  <a:lnTo>
                    <a:pt x="4585230" y="0"/>
                  </a:lnTo>
                  <a:lnTo>
                    <a:pt x="4585230" y="796732"/>
                  </a:lnTo>
                  <a:lnTo>
                    <a:pt x="0" y="796732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585230" cy="834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638069" y="6803676"/>
            <a:ext cx="2861958" cy="458231"/>
            <a:chOff x="0" y="0"/>
            <a:chExt cx="753767" cy="1206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53767" cy="120686"/>
            </a:xfrm>
            <a:custGeom>
              <a:avLst/>
              <a:gdLst/>
              <a:ahLst/>
              <a:cxnLst/>
              <a:rect r="r" b="b" t="t" l="l"/>
              <a:pathLst>
                <a:path h="120686" w="753767">
                  <a:moveTo>
                    <a:pt x="0" y="0"/>
                  </a:moveTo>
                  <a:lnTo>
                    <a:pt x="753767" y="0"/>
                  </a:lnTo>
                  <a:lnTo>
                    <a:pt x="753767" y="120686"/>
                  </a:lnTo>
                  <a:lnTo>
                    <a:pt x="0" y="120686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753767" cy="15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069048" y="3194599"/>
            <a:ext cx="1018774" cy="583301"/>
            <a:chOff x="0" y="0"/>
            <a:chExt cx="268319" cy="15362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68319" cy="153627"/>
            </a:xfrm>
            <a:custGeom>
              <a:avLst/>
              <a:gdLst/>
              <a:ahLst/>
              <a:cxnLst/>
              <a:rect r="r" b="b" t="t" l="l"/>
              <a:pathLst>
                <a:path h="153627" w="268319">
                  <a:moveTo>
                    <a:pt x="0" y="0"/>
                  </a:moveTo>
                  <a:lnTo>
                    <a:pt x="268319" y="0"/>
                  </a:lnTo>
                  <a:lnTo>
                    <a:pt x="268319" y="153627"/>
                  </a:lnTo>
                  <a:lnTo>
                    <a:pt x="0" y="153627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68319" cy="191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266057" y="4376177"/>
            <a:ext cx="148568" cy="443745"/>
            <a:chOff x="0" y="0"/>
            <a:chExt cx="39129" cy="11687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9129" cy="116871"/>
            </a:xfrm>
            <a:custGeom>
              <a:avLst/>
              <a:gdLst/>
              <a:ahLst/>
              <a:cxnLst/>
              <a:rect r="r" b="b" t="t" l="l"/>
              <a:pathLst>
                <a:path h="116871" w="39129">
                  <a:moveTo>
                    <a:pt x="0" y="0"/>
                  </a:moveTo>
                  <a:lnTo>
                    <a:pt x="39129" y="0"/>
                  </a:lnTo>
                  <a:lnTo>
                    <a:pt x="39129" y="116871"/>
                  </a:lnTo>
                  <a:lnTo>
                    <a:pt x="0" y="116871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39129" cy="154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3706237" y="6405668"/>
            <a:ext cx="94637" cy="583301"/>
            <a:chOff x="0" y="0"/>
            <a:chExt cx="24925" cy="15362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4925" cy="153627"/>
            </a:xfrm>
            <a:custGeom>
              <a:avLst/>
              <a:gdLst/>
              <a:ahLst/>
              <a:cxnLst/>
              <a:rect r="r" b="b" t="t" l="l"/>
              <a:pathLst>
                <a:path h="153627" w="24925">
                  <a:moveTo>
                    <a:pt x="0" y="0"/>
                  </a:moveTo>
                  <a:lnTo>
                    <a:pt x="24925" y="0"/>
                  </a:lnTo>
                  <a:lnTo>
                    <a:pt x="24925" y="153627"/>
                  </a:lnTo>
                  <a:lnTo>
                    <a:pt x="0" y="153627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4925" cy="191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274450" y="4863531"/>
            <a:ext cx="1233196" cy="549217"/>
            <a:chOff x="0" y="0"/>
            <a:chExt cx="324792" cy="1446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24792" cy="144650"/>
            </a:xfrm>
            <a:custGeom>
              <a:avLst/>
              <a:gdLst/>
              <a:ahLst/>
              <a:cxnLst/>
              <a:rect r="r" b="b" t="t" l="l"/>
              <a:pathLst>
                <a:path h="144650" w="324792">
                  <a:moveTo>
                    <a:pt x="0" y="0"/>
                  </a:moveTo>
                  <a:lnTo>
                    <a:pt x="324792" y="0"/>
                  </a:lnTo>
                  <a:lnTo>
                    <a:pt x="324792" y="144650"/>
                  </a:lnTo>
                  <a:lnTo>
                    <a:pt x="0" y="144650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324792" cy="182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500026" y="7032791"/>
            <a:ext cx="8618392" cy="229116"/>
            <a:chOff x="0" y="0"/>
            <a:chExt cx="2269865" cy="6034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269865" cy="60343"/>
            </a:xfrm>
            <a:custGeom>
              <a:avLst/>
              <a:gdLst/>
              <a:ahLst/>
              <a:cxnLst/>
              <a:rect r="r" b="b" t="t" l="l"/>
              <a:pathLst>
                <a:path h="60343" w="2269865">
                  <a:moveTo>
                    <a:pt x="0" y="0"/>
                  </a:moveTo>
                  <a:lnTo>
                    <a:pt x="2269865" y="0"/>
                  </a:lnTo>
                  <a:lnTo>
                    <a:pt x="2269865" y="60343"/>
                  </a:lnTo>
                  <a:lnTo>
                    <a:pt x="0" y="60343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2269865" cy="98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823088" y="4933798"/>
            <a:ext cx="1560047" cy="2213551"/>
            <a:chOff x="0" y="0"/>
            <a:chExt cx="410877" cy="58299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10877" cy="582993"/>
            </a:xfrm>
            <a:custGeom>
              <a:avLst/>
              <a:gdLst/>
              <a:ahLst/>
              <a:cxnLst/>
              <a:rect r="r" b="b" t="t" l="l"/>
              <a:pathLst>
                <a:path h="582993" w="410877">
                  <a:moveTo>
                    <a:pt x="0" y="0"/>
                  </a:moveTo>
                  <a:lnTo>
                    <a:pt x="410877" y="0"/>
                  </a:lnTo>
                  <a:lnTo>
                    <a:pt x="410877" y="582993"/>
                  </a:lnTo>
                  <a:lnTo>
                    <a:pt x="0" y="582993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410877" cy="621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17916" y="311655"/>
            <a:ext cx="20323832" cy="9975345"/>
          </a:xfrm>
          <a:custGeom>
            <a:avLst/>
            <a:gdLst/>
            <a:ahLst/>
            <a:cxnLst/>
            <a:rect r="r" b="b" t="t" l="l"/>
            <a:pathLst>
              <a:path h="9975345" w="20323832">
                <a:moveTo>
                  <a:pt x="0" y="0"/>
                </a:moveTo>
                <a:lnTo>
                  <a:pt x="20323832" y="0"/>
                </a:lnTo>
                <a:lnTo>
                  <a:pt x="20323832" y="9975345"/>
                </a:lnTo>
                <a:lnTo>
                  <a:pt x="0" y="9975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0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83050" y="169740"/>
            <a:ext cx="8884026" cy="858960"/>
            <a:chOff x="0" y="0"/>
            <a:chExt cx="11845368" cy="11452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Modelo entidad relación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087822" y="3071765"/>
            <a:ext cx="8797096" cy="1304412"/>
            <a:chOff x="0" y="0"/>
            <a:chExt cx="2316931" cy="3435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6930" cy="343549"/>
            </a:xfrm>
            <a:custGeom>
              <a:avLst/>
              <a:gdLst/>
              <a:ahLst/>
              <a:cxnLst/>
              <a:rect r="r" b="b" t="t" l="l"/>
              <a:pathLst>
                <a:path h="343549" w="2316930">
                  <a:moveTo>
                    <a:pt x="0" y="0"/>
                  </a:moveTo>
                  <a:lnTo>
                    <a:pt x="2316930" y="0"/>
                  </a:lnTo>
                  <a:lnTo>
                    <a:pt x="2316930" y="343549"/>
                  </a:lnTo>
                  <a:lnTo>
                    <a:pt x="0" y="343549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16931" cy="381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347626" y="1034366"/>
            <a:ext cx="11883224" cy="2287582"/>
            <a:chOff x="0" y="0"/>
            <a:chExt cx="3129738" cy="6024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29738" cy="602491"/>
            </a:xfrm>
            <a:custGeom>
              <a:avLst/>
              <a:gdLst/>
              <a:ahLst/>
              <a:cxnLst/>
              <a:rect r="r" b="b" t="t" l="l"/>
              <a:pathLst>
                <a:path h="602491" w="3129738">
                  <a:moveTo>
                    <a:pt x="0" y="0"/>
                  </a:moveTo>
                  <a:lnTo>
                    <a:pt x="3129738" y="0"/>
                  </a:lnTo>
                  <a:lnTo>
                    <a:pt x="3129738" y="602491"/>
                  </a:lnTo>
                  <a:lnTo>
                    <a:pt x="0" y="602491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129738" cy="64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069048" y="3194599"/>
            <a:ext cx="1018774" cy="583301"/>
            <a:chOff x="0" y="0"/>
            <a:chExt cx="268319" cy="15362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8319" cy="153627"/>
            </a:xfrm>
            <a:custGeom>
              <a:avLst/>
              <a:gdLst/>
              <a:ahLst/>
              <a:cxnLst/>
              <a:rect r="r" b="b" t="t" l="l"/>
              <a:pathLst>
                <a:path h="153627" w="268319">
                  <a:moveTo>
                    <a:pt x="0" y="0"/>
                  </a:moveTo>
                  <a:lnTo>
                    <a:pt x="268319" y="0"/>
                  </a:lnTo>
                  <a:lnTo>
                    <a:pt x="268319" y="153627"/>
                  </a:lnTo>
                  <a:lnTo>
                    <a:pt x="0" y="153627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68319" cy="191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266057" y="4376177"/>
            <a:ext cx="148568" cy="443745"/>
            <a:chOff x="0" y="0"/>
            <a:chExt cx="39129" cy="11687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9129" cy="116871"/>
            </a:xfrm>
            <a:custGeom>
              <a:avLst/>
              <a:gdLst/>
              <a:ahLst/>
              <a:cxnLst/>
              <a:rect r="r" b="b" t="t" l="l"/>
              <a:pathLst>
                <a:path h="116871" w="39129">
                  <a:moveTo>
                    <a:pt x="0" y="0"/>
                  </a:moveTo>
                  <a:lnTo>
                    <a:pt x="39129" y="0"/>
                  </a:lnTo>
                  <a:lnTo>
                    <a:pt x="39129" y="116871"/>
                  </a:lnTo>
                  <a:lnTo>
                    <a:pt x="0" y="116871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39129" cy="154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293500" y="4854006"/>
            <a:ext cx="1233196" cy="549217"/>
            <a:chOff x="0" y="0"/>
            <a:chExt cx="324792" cy="1446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24792" cy="144650"/>
            </a:xfrm>
            <a:custGeom>
              <a:avLst/>
              <a:gdLst/>
              <a:ahLst/>
              <a:cxnLst/>
              <a:rect r="r" b="b" t="t" l="l"/>
              <a:pathLst>
                <a:path h="144650" w="324792">
                  <a:moveTo>
                    <a:pt x="0" y="0"/>
                  </a:moveTo>
                  <a:lnTo>
                    <a:pt x="324792" y="0"/>
                  </a:lnTo>
                  <a:lnTo>
                    <a:pt x="324792" y="144650"/>
                  </a:lnTo>
                  <a:lnTo>
                    <a:pt x="0" y="144650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24792" cy="182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477673" y="2298711"/>
            <a:ext cx="15810327" cy="8636391"/>
          </a:xfrm>
          <a:custGeom>
            <a:avLst/>
            <a:gdLst/>
            <a:ahLst/>
            <a:cxnLst/>
            <a:rect r="r" b="b" t="t" l="l"/>
            <a:pathLst>
              <a:path h="8636391" w="15810327">
                <a:moveTo>
                  <a:pt x="0" y="0"/>
                </a:moveTo>
                <a:lnTo>
                  <a:pt x="15810327" y="0"/>
                </a:lnTo>
                <a:lnTo>
                  <a:pt x="15810327" y="8636392"/>
                </a:lnTo>
                <a:lnTo>
                  <a:pt x="0" y="863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62460" y="-765279"/>
            <a:ext cx="5609136" cy="3063991"/>
          </a:xfrm>
          <a:custGeom>
            <a:avLst/>
            <a:gdLst/>
            <a:ahLst/>
            <a:cxnLst/>
            <a:rect r="r" b="b" t="t" l="l"/>
            <a:pathLst>
              <a:path h="3063991" w="5609136">
                <a:moveTo>
                  <a:pt x="0" y="0"/>
                </a:moveTo>
                <a:lnTo>
                  <a:pt x="5609137" y="0"/>
                </a:lnTo>
                <a:lnTo>
                  <a:pt x="5609137" y="3063990"/>
                </a:lnTo>
                <a:lnTo>
                  <a:pt x="0" y="3063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159" y="6201725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9" y="0"/>
                </a:lnTo>
                <a:lnTo>
                  <a:pt x="2338729" y="1277531"/>
                </a:lnTo>
                <a:lnTo>
                  <a:pt x="0" y="1277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74636" y="4504735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8" y="0"/>
                </a:lnTo>
                <a:lnTo>
                  <a:pt x="2338728" y="1277530"/>
                </a:lnTo>
                <a:lnTo>
                  <a:pt x="0" y="1277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99111" y="7296718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9" y="0"/>
                </a:lnTo>
                <a:lnTo>
                  <a:pt x="2338729" y="1277531"/>
                </a:lnTo>
                <a:lnTo>
                  <a:pt x="0" y="1277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w="952500" cap="sq">
            <a:solidFill>
              <a:srgbClr val="000000">
                <a:alpha val="0"/>
              </a:srgbClr>
            </a:solidFill>
            <a:prstDash val="solid"/>
            <a:miter/>
          </a:ln>
        </p:spPr>
      </p:sp>
      <p:grpSp>
        <p:nvGrpSpPr>
          <p:cNvPr name="Group 14" id="14"/>
          <p:cNvGrpSpPr/>
          <p:nvPr/>
        </p:nvGrpSpPr>
        <p:grpSpPr>
          <a:xfrm rot="0">
            <a:off x="181714" y="4432859"/>
            <a:ext cx="2299649" cy="1267228"/>
            <a:chOff x="0" y="0"/>
            <a:chExt cx="605669" cy="3337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5669" cy="333756"/>
            </a:xfrm>
            <a:custGeom>
              <a:avLst/>
              <a:gdLst/>
              <a:ahLst/>
              <a:cxnLst/>
              <a:rect r="r" b="b" t="t" l="l"/>
              <a:pathLst>
                <a:path h="333756" w="605669">
                  <a:moveTo>
                    <a:pt x="0" y="0"/>
                  </a:moveTo>
                  <a:lnTo>
                    <a:pt x="605669" y="0"/>
                  </a:lnTo>
                  <a:lnTo>
                    <a:pt x="605669" y="333756"/>
                  </a:lnTo>
                  <a:lnTo>
                    <a:pt x="0" y="3337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05669" cy="371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DAG3RuCQ9TA</dc:identifier>
  <dcterms:modified xsi:type="dcterms:W3CDTF">2011-08-01T06:04:30Z</dcterms:modified>
  <cp:revision>1</cp:revision>
  <dc:title>Paula Rodriguez Luna Pérez Raquel Hernández Rosinela Vega</dc:title>
</cp:coreProperties>
</file>